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3" r:id="rId4"/>
    <p:sldId id="264" r:id="rId5"/>
    <p:sldId id="265" r:id="rId6"/>
    <p:sldId id="268" r:id="rId7"/>
    <p:sldId id="271" r:id="rId8"/>
    <p:sldId id="277" r:id="rId9"/>
    <p:sldId id="274" r:id="rId10"/>
    <p:sldId id="27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>
        <p:scale>
          <a:sx n="100" d="100"/>
          <a:sy n="100" d="100"/>
        </p:scale>
        <p:origin x="936" y="4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4396689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3958168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881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1029190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9853382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067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475170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4313183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471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577385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5335332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913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264066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2419168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029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646700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6028482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019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752248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708396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446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856072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812220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878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127153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104921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058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テキスト ボックス 259"/>
          <p:cNvSpPr txBox="1"/>
          <p:nvPr/>
        </p:nvSpPr>
        <p:spPr>
          <a:xfrm>
            <a:off x="173585" y="184533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3291158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79496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10246587" y="1801793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6" name="下矢印 265"/>
          <p:cNvSpPr/>
          <p:nvPr/>
        </p:nvSpPr>
        <p:spPr>
          <a:xfrm flipV="1">
            <a:off x="959657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75" name="グループ化 274"/>
          <p:cNvGrpSpPr/>
          <p:nvPr/>
        </p:nvGrpSpPr>
        <p:grpSpPr>
          <a:xfrm>
            <a:off x="573694" y="2496457"/>
            <a:ext cx="10856306" cy="1080933"/>
            <a:chOff x="573694" y="2496457"/>
            <a:chExt cx="6487506" cy="1080933"/>
          </a:xfrm>
        </p:grpSpPr>
        <p:cxnSp>
          <p:nvCxnSpPr>
            <p:cNvPr id="268" name="直線コネクタ 267"/>
            <p:cNvCxnSpPr/>
            <p:nvPr/>
          </p:nvCxnSpPr>
          <p:spPr>
            <a:xfrm>
              <a:off x="573694" y="3503487"/>
              <a:ext cx="6487506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582584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7942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00593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21761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14152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162227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182927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203628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22432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245028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266178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287346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30851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32968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349447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370147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390848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411548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432248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45294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474098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4952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51643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5376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557367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5780680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598768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619468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64016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66086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6817926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" name="テキスト ボックス 275"/>
          <p:cNvSpPr txBox="1"/>
          <p:nvPr/>
        </p:nvSpPr>
        <p:spPr>
          <a:xfrm>
            <a:off x="915805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809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50</Words>
  <Application>Microsoft Office PowerPoint</Application>
  <PresentationFormat>ワイド画面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38</cp:revision>
  <dcterms:created xsi:type="dcterms:W3CDTF">2019-12-03T00:44:33Z</dcterms:created>
  <dcterms:modified xsi:type="dcterms:W3CDTF">2019-12-18T04:32:54Z</dcterms:modified>
</cp:coreProperties>
</file>