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5" r:id="rId3"/>
    <p:sldId id="258" r:id="rId4"/>
    <p:sldId id="272" r:id="rId5"/>
    <p:sldId id="264" r:id="rId6"/>
    <p:sldId id="273" r:id="rId7"/>
    <p:sldId id="269" r:id="rId8"/>
    <p:sldId id="262" r:id="rId9"/>
    <p:sldId id="270" r:id="rId10"/>
    <p:sldId id="26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>
        <p:scale>
          <a:sx n="100" d="100"/>
          <a:sy n="100" d="100"/>
        </p:scale>
        <p:origin x="936" y="4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681604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637752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914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508010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464158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81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994662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950810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55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404187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360335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783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890600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846748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896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612072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5682200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639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925605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8817533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38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78749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743639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871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543015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499163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38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822972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779120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270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38</cp:revision>
  <dcterms:created xsi:type="dcterms:W3CDTF">2019-12-03T00:44:33Z</dcterms:created>
  <dcterms:modified xsi:type="dcterms:W3CDTF">2019-12-18T04:31:55Z</dcterms:modified>
</cp:coreProperties>
</file>