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1" r:id="rId3"/>
    <p:sldId id="265" r:id="rId4"/>
    <p:sldId id="262" r:id="rId5"/>
    <p:sldId id="258" r:id="rId6"/>
    <p:sldId id="264" r:id="rId7"/>
    <p:sldId id="259" r:id="rId8"/>
    <p:sldId id="266" r:id="rId9"/>
    <p:sldId id="260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229426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207276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690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159970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137820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780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298660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276510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995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194852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172702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649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56309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34159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411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264066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2419168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029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91618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694682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522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333492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311342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75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127153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104921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058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45</Words>
  <Application>Microsoft Office PowerPoint</Application>
  <PresentationFormat>ワイド画面</PresentationFormat>
  <Paragraphs>45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32</cp:revision>
  <dcterms:created xsi:type="dcterms:W3CDTF">2019-12-03T00:44:33Z</dcterms:created>
  <dcterms:modified xsi:type="dcterms:W3CDTF">2019-12-18T04:29:30Z</dcterms:modified>
</cp:coreProperties>
</file>