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1" r:id="rId3"/>
    <p:sldId id="265" r:id="rId4"/>
    <p:sldId id="262" r:id="rId5"/>
    <p:sldId id="258" r:id="rId6"/>
    <p:sldId id="264" r:id="rId7"/>
    <p:sldId id="259" r:id="rId8"/>
    <p:sldId id="266" r:id="rId9"/>
    <p:sldId id="260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3" d="100"/>
        <a:sy n="5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2294263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2072764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90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1599703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1378204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780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2986605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2765106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995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1948525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1727026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649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563094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341595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411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2640667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2419168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70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029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916181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694682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522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3334924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3113425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75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1271537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1049214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058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45</Words>
  <Application>Microsoft Office PowerPoint</Application>
  <PresentationFormat>ワイド画面</PresentationFormat>
  <Paragraphs>45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数直線</dc:title>
  <dc:creator>colas@edu-c.local</dc:creator>
  <cp:lastModifiedBy>colas@edu-c.local</cp:lastModifiedBy>
  <cp:revision>32</cp:revision>
  <dcterms:created xsi:type="dcterms:W3CDTF">2019-12-03T00:44:33Z</dcterms:created>
  <dcterms:modified xsi:type="dcterms:W3CDTF">2019-12-18T04:29:30Z</dcterms:modified>
</cp:coreProperties>
</file>