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77" r:id="rId5"/>
    <p:sldId id="276" r:id="rId6"/>
    <p:sldId id="278" r:id="rId7"/>
    <p:sldId id="271" r:id="rId8"/>
    <p:sldId id="279" r:id="rId9"/>
    <p:sldId id="269" r:id="rId10"/>
    <p:sldId id="270" r:id="rId11"/>
    <p:sldId id="280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D3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8D3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87719" y="2105561"/>
            <a:ext cx="114174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100cm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より長い長さ ４</a:t>
            </a:r>
            <a:endParaRPr lang="ja-JP" altLang="en-US" sz="8000" dirty="0"/>
          </a:p>
        </p:txBody>
      </p:sp>
      <p:sp>
        <p:nvSpPr>
          <p:cNvPr id="7" name="正方形/長方形 6"/>
          <p:cNvSpPr/>
          <p:nvPr/>
        </p:nvSpPr>
        <p:spPr>
          <a:xfrm>
            <a:off x="3695343" y="3571339"/>
            <a:ext cx="480131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000">
                <a:latin typeface="メイリオ" panose="020B0604030504040204" pitchFamily="50" charset="-128"/>
                <a:ea typeface="メイリオ" panose="020B0604030504040204" pitchFamily="50" charset="-128"/>
              </a:rPr>
              <a:t>何ｃｍ</a:t>
            </a:r>
            <a:r>
              <a:rPr lang="ja-JP" altLang="en-US" sz="6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907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BE0F450-B0B9-42F1-A661-0C05D664EAB2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8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812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030C664-D2A1-4777-867C-E65DBAD9B289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03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56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356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9DFB303-5715-4455-90A4-469E3182E853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99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401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F65D869-9692-492B-BCEA-405566B96F32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38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98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298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776C82A-7270-4EEA-BCF6-59AB12819128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603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3B53C2C-37FD-475F-AF24-235362207C1C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764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115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A97A33E-2FF6-4062-A70B-0002D89FA469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699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806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17EA12D-AEF9-456B-8BCF-21853B2E6D59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1232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2" y="1255110"/>
            <a:ext cx="817005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37</a:t>
            </a:r>
            <a:r>
              <a:rPr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737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75390C3-F5B0-4B28-BDFE-97D08F9D103B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CE2DA21-CAF4-4921-99CA-C2F45C0ED502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63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64891" y="1255110"/>
            <a:ext cx="823282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 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4318213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83117A3-B3C9-489C-B159-0DEE105D42DF}"/>
              </a:ext>
            </a:extLst>
          </p:cNvPr>
          <p:cNvSpPr txBox="1"/>
          <p:nvPr/>
        </p:nvSpPr>
        <p:spPr>
          <a:xfrm>
            <a:off x="5852159" y="3658889"/>
            <a:ext cx="41978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502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1F388E9-7F2D-4C5A-A966-55996286F775}"/>
              </a:ext>
            </a:extLst>
          </p:cNvPr>
          <p:cNvSpPr txBox="1"/>
          <p:nvPr/>
        </p:nvSpPr>
        <p:spPr>
          <a:xfrm>
            <a:off x="9799538" y="4197497"/>
            <a:ext cx="22017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FDD788B-7B70-4E9B-8CDC-1C3ED5DE43AB}"/>
              </a:ext>
            </a:extLst>
          </p:cNvPr>
          <p:cNvSpPr/>
          <p:nvPr/>
        </p:nvSpPr>
        <p:spPr>
          <a:xfrm>
            <a:off x="5913120" y="3628767"/>
            <a:ext cx="3886418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28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58</Words>
  <Application>Microsoft Office PowerPoint</Application>
  <PresentationFormat>ワイド画面</PresentationFormat>
  <Paragraphs>42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長い長さ m→cm</dc:title>
  <dc:creator>colas@edu-c.local</dc:creator>
  <cp:lastModifiedBy>colas@edu-c.local</cp:lastModifiedBy>
  <cp:revision>23</cp:revision>
  <dcterms:created xsi:type="dcterms:W3CDTF">2019-12-03T00:44:33Z</dcterms:created>
  <dcterms:modified xsi:type="dcterms:W3CDTF">2019-12-18T02:20:20Z</dcterms:modified>
</cp:coreProperties>
</file>