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8D3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87719" y="2105561"/>
            <a:ext cx="114174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100cm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より長い長さ ３</a:t>
            </a:r>
            <a:endParaRPr lang="ja-JP" altLang="en-US" sz="80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3" y="3571339"/>
            <a:ext cx="48013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000">
                <a:latin typeface="メイリオ" panose="020B0604030504040204" pitchFamily="50" charset="-128"/>
                <a:ea typeface="メイリオ" panose="020B0604030504040204" pitchFamily="50" charset="-128"/>
              </a:rPr>
              <a:t>何ｃｍ</a:t>
            </a:r>
            <a:r>
              <a:rPr lang="ja-JP" altLang="en-US" sz="6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201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BA3C4DC-1C10-43BA-97BC-198543408B50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76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307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397EC26-0081-450A-8ADD-0A853B9CABAF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04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602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198A55-0774-46C5-9B92-9625C3CA493C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38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804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26C1D6-4766-47B9-BCB1-33754B846726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2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107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9779CEE-392A-4CBD-B6A3-B118556DEE57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8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403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F7CA3F-4026-4B2B-8AA4-68F9957605D9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23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505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7BE55D6-388B-4B2A-8823-1D281A40E099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18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703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B8EF88-42A6-4D45-9239-C549E9EB67CA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66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67278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608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0B74AA-CFA9-4918-BA4B-A9EE1AFEAE02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32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909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3A481B4-0A38-41E9-BC33-D094955E8A95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80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58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長い長さ m→cm</dc:title>
  <dc:creator>colas@edu-c.local</dc:creator>
  <cp:lastModifiedBy>colas@edu-c.local</cp:lastModifiedBy>
  <cp:revision>21</cp:revision>
  <dcterms:created xsi:type="dcterms:W3CDTF">2019-12-03T00:44:33Z</dcterms:created>
  <dcterms:modified xsi:type="dcterms:W3CDTF">2019-12-18T01:58:24Z</dcterms:modified>
</cp:coreProperties>
</file>