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8D3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7719" y="2105561"/>
            <a:ext cx="11417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100cm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より長い長さ ３</a:t>
            </a:r>
            <a:endParaRPr lang="ja-JP" altLang="en-US" sz="80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3" y="3571339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A3C4DC-1C10-43BA-97BC-198543408B50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7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97EC26-0081-450A-8ADD-0A853B9CABAF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198A55-0774-46C5-9B92-9625C3CA493C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26C1D6-4766-47B9-BCB1-33754B846726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107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779CEE-392A-4CBD-B6A3-B118556DEE57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403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F7CA3F-4026-4B2B-8AA4-68F9957605D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23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BE55D6-388B-4B2A-8823-1D281A40E099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B8EF88-42A6-4D45-9239-C549E9EB67CA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67278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0B74AA-CFA9-4918-BA4B-A9EE1AFEAE02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3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3117A3-B3C9-489C-B159-0DEE105D42DF}"/>
              </a:ext>
            </a:extLst>
          </p:cNvPr>
          <p:cNvSpPr txBox="1"/>
          <p:nvPr/>
        </p:nvSpPr>
        <p:spPr>
          <a:xfrm>
            <a:off x="5852159" y="3658889"/>
            <a:ext cx="4197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388E9-7F2D-4C5A-A966-55996286F775}"/>
              </a:ext>
            </a:extLst>
          </p:cNvPr>
          <p:cNvSpPr txBox="1"/>
          <p:nvPr/>
        </p:nvSpPr>
        <p:spPr>
          <a:xfrm>
            <a:off x="9799538" y="4197497"/>
            <a:ext cx="2201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A481B4-0A38-41E9-BC33-D094955E8A95}"/>
              </a:ext>
            </a:extLst>
          </p:cNvPr>
          <p:cNvSpPr/>
          <p:nvPr/>
        </p:nvSpPr>
        <p:spPr>
          <a:xfrm>
            <a:off x="5913120" y="3628767"/>
            <a:ext cx="3886418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58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長い長さ m→cm</dc:title>
  <dc:creator>colas@edu-c.local</dc:creator>
  <cp:lastModifiedBy>colas@edu-c.local</cp:lastModifiedBy>
  <cp:revision>21</cp:revision>
  <dcterms:created xsi:type="dcterms:W3CDTF">2019-12-03T00:44:33Z</dcterms:created>
  <dcterms:modified xsi:type="dcterms:W3CDTF">2019-12-18T01:58:24Z</dcterms:modified>
</cp:coreProperties>
</file>