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0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8D3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7719" y="2105561"/>
            <a:ext cx="11417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100cm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より長い長さ ２</a:t>
            </a:r>
            <a:endParaRPr lang="ja-JP" altLang="en-US" sz="80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3" y="3571339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6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6E59BD-1737-4F18-B4A7-679CDCCC4AC6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01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581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8585E9-F49A-4420-9B02-B127AD0F63E2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18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20AE8A-BBAB-46F3-9A37-486367FB069A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9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13C34AF-659D-4F71-849C-56A4D6D0C73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46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455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A54EE2B-EF20-4C32-A4F4-A50ADBDE5BB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22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614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F0FCFAC-B433-4A66-A238-1A01AB7ACA3C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43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9D25E5-6154-4023-A479-1A8171B289AA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70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CD8A1F-6E7F-484B-AC42-EE851DFFF607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6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D4A801-C4A6-43E8-AABD-E6F13980ABD5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04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342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1CC64A-DAF3-460B-959C-A68EACC5099C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8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58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長い長さ m→cm</dc:title>
  <dc:creator>colas@edu-c.local</dc:creator>
  <cp:lastModifiedBy>colas@edu-c.local</cp:lastModifiedBy>
  <cp:revision>21</cp:revision>
  <dcterms:created xsi:type="dcterms:W3CDTF">2019-12-03T00:44:33Z</dcterms:created>
  <dcterms:modified xsi:type="dcterms:W3CDTF">2019-12-18T02:01:24Z</dcterms:modified>
</cp:coreProperties>
</file>