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3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8D3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87719" y="2105561"/>
            <a:ext cx="11417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100cm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より長い長さ １</a:t>
            </a:r>
            <a:endParaRPr lang="ja-JP" altLang="en-US" sz="8000" dirty="0"/>
          </a:p>
        </p:txBody>
      </p:sp>
      <p:sp>
        <p:nvSpPr>
          <p:cNvPr id="7" name="正方形/長方形 6"/>
          <p:cNvSpPr/>
          <p:nvPr/>
        </p:nvSpPr>
        <p:spPr>
          <a:xfrm>
            <a:off x="3695343" y="3571339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>
                <a:latin typeface="メイリオ" panose="020B0604030504040204" pitchFamily="50" charset="-128"/>
                <a:ea typeface="メイリオ" panose="020B0604030504040204" pitchFamily="50" charset="-128"/>
              </a:rPr>
              <a:t>何ｃｍ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かな？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01049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093667" y="2712572"/>
            <a:ext cx="22152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125021" y="2173963"/>
            <a:ext cx="41867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900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3745602" y="2404795"/>
            <a:ext cx="1438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C7AD7DD-553B-4660-A708-E231F31783C6}"/>
              </a:ext>
            </a:extLst>
          </p:cNvPr>
          <p:cNvSpPr/>
          <p:nvPr/>
        </p:nvSpPr>
        <p:spPr>
          <a:xfrm>
            <a:off x="5207249" y="2114026"/>
            <a:ext cx="3886418" cy="22297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65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01049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093667" y="2712572"/>
            <a:ext cx="22152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125021" y="2173963"/>
            <a:ext cx="41867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3745602" y="2404795"/>
            <a:ext cx="1438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C988DD3-A1FF-4A0D-B49B-8B0A1AE329B5}"/>
              </a:ext>
            </a:extLst>
          </p:cNvPr>
          <p:cNvSpPr/>
          <p:nvPr/>
        </p:nvSpPr>
        <p:spPr>
          <a:xfrm>
            <a:off x="5207249" y="2114026"/>
            <a:ext cx="3886418" cy="22297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01049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093667" y="2712572"/>
            <a:ext cx="22152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125021" y="2173963"/>
            <a:ext cx="41867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3745602" y="2404795"/>
            <a:ext cx="1438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C7D8AD-E738-40A4-8601-3CAF364F3D17}"/>
              </a:ext>
            </a:extLst>
          </p:cNvPr>
          <p:cNvSpPr/>
          <p:nvPr/>
        </p:nvSpPr>
        <p:spPr>
          <a:xfrm>
            <a:off x="5207249" y="2114026"/>
            <a:ext cx="3886418" cy="22297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27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01049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093667" y="2712572"/>
            <a:ext cx="22152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125021" y="2173963"/>
            <a:ext cx="41867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3745602" y="2404795"/>
            <a:ext cx="1438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368F7A-CC5E-4420-BACA-38344C6217B2}"/>
              </a:ext>
            </a:extLst>
          </p:cNvPr>
          <p:cNvSpPr/>
          <p:nvPr/>
        </p:nvSpPr>
        <p:spPr>
          <a:xfrm>
            <a:off x="5207249" y="2114026"/>
            <a:ext cx="3886418" cy="22297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57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01049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093667" y="2712572"/>
            <a:ext cx="22152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125021" y="2173963"/>
            <a:ext cx="41867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3745602" y="2404795"/>
            <a:ext cx="1438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E8068C-9F28-4CFE-9542-6C31D958C645}"/>
              </a:ext>
            </a:extLst>
          </p:cNvPr>
          <p:cNvSpPr/>
          <p:nvPr/>
        </p:nvSpPr>
        <p:spPr>
          <a:xfrm>
            <a:off x="5207249" y="2114026"/>
            <a:ext cx="3886418" cy="22297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83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01049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093667" y="2712572"/>
            <a:ext cx="22152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125021" y="2173963"/>
            <a:ext cx="41867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3745602" y="2404795"/>
            <a:ext cx="1438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B66A14-2C4E-42D6-85D2-ABFFA1A491BC}"/>
              </a:ext>
            </a:extLst>
          </p:cNvPr>
          <p:cNvSpPr/>
          <p:nvPr/>
        </p:nvSpPr>
        <p:spPr>
          <a:xfrm>
            <a:off x="5207249" y="2114026"/>
            <a:ext cx="3886418" cy="22297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48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01049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093667" y="2712572"/>
            <a:ext cx="22152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125021" y="2173963"/>
            <a:ext cx="41867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600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3745602" y="2404795"/>
            <a:ext cx="1438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6866D4C-0172-4FD8-97B4-DBD72413CED6}"/>
              </a:ext>
            </a:extLst>
          </p:cNvPr>
          <p:cNvSpPr/>
          <p:nvPr/>
        </p:nvSpPr>
        <p:spPr>
          <a:xfrm>
            <a:off x="5207249" y="2114026"/>
            <a:ext cx="3886418" cy="22297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40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01049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093667" y="2712572"/>
            <a:ext cx="22152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125021" y="2173963"/>
            <a:ext cx="41867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700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3745602" y="2404795"/>
            <a:ext cx="1438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84C678-8BA4-48EA-A559-AAFF1B51E552}"/>
              </a:ext>
            </a:extLst>
          </p:cNvPr>
          <p:cNvSpPr/>
          <p:nvPr/>
        </p:nvSpPr>
        <p:spPr>
          <a:xfrm>
            <a:off x="5207249" y="2114026"/>
            <a:ext cx="3886418" cy="22297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4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01049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093667" y="2712572"/>
            <a:ext cx="22152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125021" y="2173963"/>
            <a:ext cx="41867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800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3745602" y="2404795"/>
            <a:ext cx="1438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AB7D3B2-8618-42AA-B492-E8533156C941}"/>
              </a:ext>
            </a:extLst>
          </p:cNvPr>
          <p:cNvSpPr/>
          <p:nvPr/>
        </p:nvSpPr>
        <p:spPr>
          <a:xfrm>
            <a:off x="5207249" y="2114026"/>
            <a:ext cx="3886418" cy="22297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12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44</Words>
  <Application>Microsoft Office PowerPoint</Application>
  <PresentationFormat>ワイド画面</PresentationFormat>
  <Paragraphs>38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長い長さ m→cm</dc:title>
  <dc:creator>colas@edu-c.local</dc:creator>
  <cp:lastModifiedBy>colas@edu-c.local</cp:lastModifiedBy>
  <cp:revision>19</cp:revision>
  <dcterms:created xsi:type="dcterms:W3CDTF">2019-12-03T00:44:33Z</dcterms:created>
  <dcterms:modified xsi:type="dcterms:W3CDTF">2019-12-18T01:54:21Z</dcterms:modified>
</cp:coreProperties>
</file>