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D3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79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rgbClr val="F8D3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487719" y="2105561"/>
            <a:ext cx="1141741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8000" b="1">
                <a:latin typeface="メイリオ" panose="020B0604030504040204" pitchFamily="50" charset="-128"/>
                <a:ea typeface="メイリオ" panose="020B0604030504040204" pitchFamily="50" charset="-128"/>
              </a:rPr>
              <a:t>100cm</a:t>
            </a:r>
            <a:r>
              <a:rPr lang="ja-JP" altLang="en-US" sz="8000" b="1">
                <a:latin typeface="メイリオ" panose="020B0604030504040204" pitchFamily="50" charset="-128"/>
                <a:ea typeface="メイリオ" panose="020B0604030504040204" pitchFamily="50" charset="-128"/>
              </a:rPr>
              <a:t>より長い長さ １</a:t>
            </a:r>
            <a:endParaRPr lang="ja-JP" altLang="en-US" sz="8000" dirty="0"/>
          </a:p>
        </p:txBody>
      </p:sp>
      <p:sp>
        <p:nvSpPr>
          <p:cNvPr id="7" name="正方形/長方形 6"/>
          <p:cNvSpPr/>
          <p:nvPr/>
        </p:nvSpPr>
        <p:spPr>
          <a:xfrm>
            <a:off x="3695343" y="3571339"/>
            <a:ext cx="4801314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6000">
                <a:latin typeface="メイリオ" panose="020B0604030504040204" pitchFamily="50" charset="-128"/>
                <a:ea typeface="メイリオ" panose="020B0604030504040204" pitchFamily="50" charset="-128"/>
              </a:rPr>
              <a:t>何ｃｍ</a:t>
            </a:r>
            <a:r>
              <a:rPr lang="ja-JP" altLang="en-US" sz="6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かな？</a:t>
            </a:r>
          </a:p>
        </p:txBody>
      </p:sp>
    </p:spTree>
    <p:extLst>
      <p:ext uri="{BB962C8B-B14F-4D97-AF65-F5344CB8AC3E}">
        <p14:creationId xmlns:p14="http://schemas.microsoft.com/office/powerpoint/2010/main" val="23360784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965884" y="2173963"/>
            <a:ext cx="3010497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9093667" y="2712572"/>
            <a:ext cx="221526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5125021" y="2173963"/>
            <a:ext cx="418675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900</a:t>
            </a:r>
            <a:endParaRPr kumimoji="1" lang="ja-JP" altLang="en-US" sz="15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3044FCA-508D-44EC-952E-5E9F213F04ED}"/>
              </a:ext>
            </a:extLst>
          </p:cNvPr>
          <p:cNvSpPr txBox="1"/>
          <p:nvPr/>
        </p:nvSpPr>
        <p:spPr>
          <a:xfrm>
            <a:off x="3745602" y="2404795"/>
            <a:ext cx="143846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4C7AD7DD-553B-4660-A708-E231F31783C6}"/>
              </a:ext>
            </a:extLst>
          </p:cNvPr>
          <p:cNvSpPr/>
          <p:nvPr/>
        </p:nvSpPr>
        <p:spPr>
          <a:xfrm>
            <a:off x="5207249" y="2114026"/>
            <a:ext cx="3886418" cy="2229761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0652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965884" y="2173963"/>
            <a:ext cx="3010497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9093667" y="2712572"/>
            <a:ext cx="221526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5125021" y="2173963"/>
            <a:ext cx="418675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100</a:t>
            </a:r>
            <a:endParaRPr kumimoji="1" lang="ja-JP" altLang="en-US" sz="15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3044FCA-508D-44EC-952E-5E9F213F04ED}"/>
              </a:ext>
            </a:extLst>
          </p:cNvPr>
          <p:cNvSpPr txBox="1"/>
          <p:nvPr/>
        </p:nvSpPr>
        <p:spPr>
          <a:xfrm>
            <a:off x="3745602" y="2404795"/>
            <a:ext cx="143846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C988DD3-A1FF-4A0D-B49B-8B0A1AE329B5}"/>
              </a:ext>
            </a:extLst>
          </p:cNvPr>
          <p:cNvSpPr/>
          <p:nvPr/>
        </p:nvSpPr>
        <p:spPr>
          <a:xfrm>
            <a:off x="5207249" y="2114026"/>
            <a:ext cx="3886418" cy="2229761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7668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965884" y="2173963"/>
            <a:ext cx="3010497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9093667" y="2712572"/>
            <a:ext cx="221526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5125021" y="2173963"/>
            <a:ext cx="418675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200</a:t>
            </a:r>
            <a:endParaRPr kumimoji="1" lang="ja-JP" altLang="en-US" sz="15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3044FCA-508D-44EC-952E-5E9F213F04ED}"/>
              </a:ext>
            </a:extLst>
          </p:cNvPr>
          <p:cNvSpPr txBox="1"/>
          <p:nvPr/>
        </p:nvSpPr>
        <p:spPr>
          <a:xfrm>
            <a:off x="3745602" y="2404795"/>
            <a:ext cx="143846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F3C7D8AD-E738-40A4-8601-3CAF364F3D17}"/>
              </a:ext>
            </a:extLst>
          </p:cNvPr>
          <p:cNvSpPr/>
          <p:nvPr/>
        </p:nvSpPr>
        <p:spPr>
          <a:xfrm>
            <a:off x="5207249" y="2114026"/>
            <a:ext cx="3886418" cy="2229761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2271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965884" y="2173963"/>
            <a:ext cx="3010497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9093667" y="2712572"/>
            <a:ext cx="221526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5125021" y="2173963"/>
            <a:ext cx="418675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300</a:t>
            </a:r>
            <a:endParaRPr kumimoji="1" lang="ja-JP" altLang="en-US" sz="15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3044FCA-508D-44EC-952E-5E9F213F04ED}"/>
              </a:ext>
            </a:extLst>
          </p:cNvPr>
          <p:cNvSpPr txBox="1"/>
          <p:nvPr/>
        </p:nvSpPr>
        <p:spPr>
          <a:xfrm>
            <a:off x="3745602" y="2404795"/>
            <a:ext cx="143846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66368F7A-CC5E-4420-BACA-38344C6217B2}"/>
              </a:ext>
            </a:extLst>
          </p:cNvPr>
          <p:cNvSpPr/>
          <p:nvPr/>
        </p:nvSpPr>
        <p:spPr>
          <a:xfrm>
            <a:off x="5207249" y="2114026"/>
            <a:ext cx="3886418" cy="2229761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6570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965884" y="2173963"/>
            <a:ext cx="3010497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9093667" y="2712572"/>
            <a:ext cx="221526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5125021" y="2173963"/>
            <a:ext cx="418675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400</a:t>
            </a:r>
            <a:endParaRPr kumimoji="1" lang="ja-JP" altLang="en-US" sz="15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3044FCA-508D-44EC-952E-5E9F213F04ED}"/>
              </a:ext>
            </a:extLst>
          </p:cNvPr>
          <p:cNvSpPr txBox="1"/>
          <p:nvPr/>
        </p:nvSpPr>
        <p:spPr>
          <a:xfrm>
            <a:off x="3745602" y="2404795"/>
            <a:ext cx="143846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F9E8068C-9F28-4CFE-9542-6C31D958C645}"/>
              </a:ext>
            </a:extLst>
          </p:cNvPr>
          <p:cNvSpPr/>
          <p:nvPr/>
        </p:nvSpPr>
        <p:spPr>
          <a:xfrm>
            <a:off x="5207249" y="2114026"/>
            <a:ext cx="3886418" cy="2229761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0831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965884" y="2173963"/>
            <a:ext cx="3010497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9093667" y="2712572"/>
            <a:ext cx="221526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5125021" y="2173963"/>
            <a:ext cx="418675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500</a:t>
            </a:r>
            <a:endParaRPr kumimoji="1" lang="ja-JP" altLang="en-US" sz="15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3044FCA-508D-44EC-952E-5E9F213F04ED}"/>
              </a:ext>
            </a:extLst>
          </p:cNvPr>
          <p:cNvSpPr txBox="1"/>
          <p:nvPr/>
        </p:nvSpPr>
        <p:spPr>
          <a:xfrm>
            <a:off x="3745602" y="2404795"/>
            <a:ext cx="143846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F6B66A14-2C4E-42D6-85D2-ABFFA1A491BC}"/>
              </a:ext>
            </a:extLst>
          </p:cNvPr>
          <p:cNvSpPr/>
          <p:nvPr/>
        </p:nvSpPr>
        <p:spPr>
          <a:xfrm>
            <a:off x="5207249" y="2114026"/>
            <a:ext cx="3886418" cy="2229761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4483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965884" y="2173963"/>
            <a:ext cx="3010497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9093667" y="2712572"/>
            <a:ext cx="221526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5125021" y="2173963"/>
            <a:ext cx="418675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600</a:t>
            </a:r>
            <a:endParaRPr kumimoji="1" lang="ja-JP" altLang="en-US" sz="15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3044FCA-508D-44EC-952E-5E9F213F04ED}"/>
              </a:ext>
            </a:extLst>
          </p:cNvPr>
          <p:cNvSpPr txBox="1"/>
          <p:nvPr/>
        </p:nvSpPr>
        <p:spPr>
          <a:xfrm>
            <a:off x="3745602" y="2404795"/>
            <a:ext cx="143846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E6866D4C-0172-4FD8-97B4-DBD72413CED6}"/>
              </a:ext>
            </a:extLst>
          </p:cNvPr>
          <p:cNvSpPr/>
          <p:nvPr/>
        </p:nvSpPr>
        <p:spPr>
          <a:xfrm>
            <a:off x="5207249" y="2114026"/>
            <a:ext cx="3886418" cy="2229761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3401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965884" y="2173963"/>
            <a:ext cx="3010497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9093667" y="2712572"/>
            <a:ext cx="221526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5125021" y="2173963"/>
            <a:ext cx="418675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700</a:t>
            </a:r>
            <a:endParaRPr kumimoji="1" lang="ja-JP" altLang="en-US" sz="15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3044FCA-508D-44EC-952E-5E9F213F04ED}"/>
              </a:ext>
            </a:extLst>
          </p:cNvPr>
          <p:cNvSpPr txBox="1"/>
          <p:nvPr/>
        </p:nvSpPr>
        <p:spPr>
          <a:xfrm>
            <a:off x="3745602" y="2404795"/>
            <a:ext cx="143846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E584C678-8BA4-48EA-A559-AAFF1B51E552}"/>
              </a:ext>
            </a:extLst>
          </p:cNvPr>
          <p:cNvSpPr/>
          <p:nvPr/>
        </p:nvSpPr>
        <p:spPr>
          <a:xfrm>
            <a:off x="5207249" y="2114026"/>
            <a:ext cx="3886418" cy="2229761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545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965884" y="2173963"/>
            <a:ext cx="3010497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9093667" y="2712572"/>
            <a:ext cx="221526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5125021" y="2173963"/>
            <a:ext cx="418675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800</a:t>
            </a:r>
            <a:endParaRPr kumimoji="1" lang="ja-JP" altLang="en-US" sz="15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3044FCA-508D-44EC-952E-5E9F213F04ED}"/>
              </a:ext>
            </a:extLst>
          </p:cNvPr>
          <p:cNvSpPr txBox="1"/>
          <p:nvPr/>
        </p:nvSpPr>
        <p:spPr>
          <a:xfrm>
            <a:off x="3745602" y="2404795"/>
            <a:ext cx="143846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AB7D3B2-8618-42AA-B492-E8533156C941}"/>
              </a:ext>
            </a:extLst>
          </p:cNvPr>
          <p:cNvSpPr/>
          <p:nvPr/>
        </p:nvSpPr>
        <p:spPr>
          <a:xfrm>
            <a:off x="5207249" y="2114026"/>
            <a:ext cx="3886418" cy="2229761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7129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182</TotalTime>
  <Words>44</Words>
  <Application>Microsoft Office PowerPoint</Application>
  <PresentationFormat>ワイド画面</PresentationFormat>
  <Paragraphs>38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5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長い長さ m→cm</dc:title>
  <dc:creator>colas@edu-c.local</dc:creator>
  <cp:lastModifiedBy>colas@edu-c.local</cp:lastModifiedBy>
  <cp:revision>19</cp:revision>
  <dcterms:created xsi:type="dcterms:W3CDTF">2019-12-03T00:44:33Z</dcterms:created>
  <dcterms:modified xsi:type="dcterms:W3CDTF">2019-12-18T01:54:21Z</dcterms:modified>
</cp:coreProperties>
</file>