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4"/>
  </p:notesMasterIdLst>
  <p:sldIdLst>
    <p:sldId id="677" r:id="rId2"/>
    <p:sldId id="699" r:id="rId3"/>
    <p:sldId id="427" r:id="rId4"/>
    <p:sldId id="273" r:id="rId5"/>
    <p:sldId id="700" r:id="rId6"/>
    <p:sldId id="701" r:id="rId7"/>
    <p:sldId id="716" r:id="rId8"/>
    <p:sldId id="717" r:id="rId9"/>
    <p:sldId id="466" r:id="rId10"/>
    <p:sldId id="713" r:id="rId11"/>
    <p:sldId id="718" r:id="rId12"/>
    <p:sldId id="988" r:id="rId13"/>
    <p:sldId id="989" r:id="rId14"/>
    <p:sldId id="990" r:id="rId15"/>
    <p:sldId id="924" r:id="rId16"/>
    <p:sldId id="991" r:id="rId17"/>
    <p:sldId id="992" r:id="rId18"/>
    <p:sldId id="993" r:id="rId19"/>
    <p:sldId id="994" r:id="rId20"/>
    <p:sldId id="1005" r:id="rId21"/>
    <p:sldId id="1009" r:id="rId22"/>
    <p:sldId id="434" r:id="rId23"/>
    <p:sldId id="1010" r:id="rId24"/>
    <p:sldId id="997" r:id="rId25"/>
    <p:sldId id="1011" r:id="rId26"/>
    <p:sldId id="1012" r:id="rId27"/>
    <p:sldId id="1013" r:id="rId28"/>
    <p:sldId id="258" r:id="rId29"/>
    <p:sldId id="678" r:id="rId30"/>
    <p:sldId id="1014" r:id="rId31"/>
    <p:sldId id="1015" r:id="rId32"/>
    <p:sldId id="1016" r:id="rId33"/>
    <p:sldId id="1017" r:id="rId34"/>
    <p:sldId id="976" r:id="rId35"/>
    <p:sldId id="966" r:id="rId36"/>
    <p:sldId id="1018" r:id="rId37"/>
    <p:sldId id="1019" r:id="rId38"/>
    <p:sldId id="1020" r:id="rId39"/>
    <p:sldId id="334" r:id="rId40"/>
    <p:sldId id="1021" r:id="rId41"/>
    <p:sldId id="973" r:id="rId42"/>
    <p:sldId id="1022" r:id="rId43"/>
    <p:sldId id="1023" r:id="rId44"/>
    <p:sldId id="1024" r:id="rId45"/>
    <p:sldId id="1025" r:id="rId46"/>
    <p:sldId id="1026" r:id="rId47"/>
    <p:sldId id="1027" r:id="rId48"/>
    <p:sldId id="1028" r:id="rId49"/>
    <p:sldId id="1029" r:id="rId50"/>
    <p:sldId id="1030" r:id="rId51"/>
    <p:sldId id="1031" r:id="rId52"/>
    <p:sldId id="1032" r:id="rId53"/>
    <p:sldId id="1033" r:id="rId54"/>
    <p:sldId id="1034" r:id="rId55"/>
    <p:sldId id="479" r:id="rId56"/>
    <p:sldId id="1035" r:id="rId57"/>
    <p:sldId id="680" r:id="rId58"/>
    <p:sldId id="1036" r:id="rId59"/>
    <p:sldId id="1037" r:id="rId60"/>
    <p:sldId id="475" r:id="rId61"/>
    <p:sldId id="1038" r:id="rId62"/>
    <p:sldId id="1040" r:id="rId63"/>
    <p:sldId id="1041" r:id="rId64"/>
    <p:sldId id="1042" r:id="rId65"/>
    <p:sldId id="1043" r:id="rId66"/>
    <p:sldId id="1044" r:id="rId67"/>
    <p:sldId id="1045" r:id="rId68"/>
    <p:sldId id="1046" r:id="rId69"/>
    <p:sldId id="1047" r:id="rId70"/>
    <p:sldId id="1048" r:id="rId71"/>
    <p:sldId id="1049" r:id="rId72"/>
    <p:sldId id="1050" r:id="rId73"/>
    <p:sldId id="1051" r:id="rId74"/>
    <p:sldId id="1052" r:id="rId75"/>
    <p:sldId id="1053" r:id="rId76"/>
    <p:sldId id="754" r:id="rId77"/>
    <p:sldId id="1054" r:id="rId78"/>
    <p:sldId id="1055" r:id="rId79"/>
    <p:sldId id="1056" r:id="rId80"/>
    <p:sldId id="1057" r:id="rId81"/>
    <p:sldId id="1058" r:id="rId82"/>
    <p:sldId id="963" r:id="rId83"/>
    <p:sldId id="970" r:id="rId84"/>
    <p:sldId id="1059" r:id="rId85"/>
    <p:sldId id="1060" r:id="rId86"/>
    <p:sldId id="1061" r:id="rId87"/>
    <p:sldId id="741" r:id="rId88"/>
    <p:sldId id="1062" r:id="rId89"/>
    <p:sldId id="1063" r:id="rId90"/>
    <p:sldId id="1064" r:id="rId91"/>
    <p:sldId id="1065" r:id="rId92"/>
    <p:sldId id="1067" r:id="rId93"/>
    <p:sldId id="752" r:id="rId94"/>
    <p:sldId id="959" r:id="rId95"/>
    <p:sldId id="1068" r:id="rId96"/>
    <p:sldId id="1069" r:id="rId97"/>
    <p:sldId id="1070" r:id="rId98"/>
    <p:sldId id="1071" r:id="rId99"/>
    <p:sldId id="1072" r:id="rId100"/>
    <p:sldId id="1073" r:id="rId101"/>
    <p:sldId id="747" r:id="rId102"/>
    <p:sldId id="1074" r:id="rId103"/>
    <p:sldId id="1075" r:id="rId104"/>
    <p:sldId id="1076" r:id="rId105"/>
    <p:sldId id="1077" r:id="rId106"/>
    <p:sldId id="1078" r:id="rId107"/>
    <p:sldId id="1008" r:id="rId108"/>
    <p:sldId id="1079" r:id="rId109"/>
    <p:sldId id="1080" r:id="rId110"/>
    <p:sldId id="1081" r:id="rId111"/>
    <p:sldId id="1082" r:id="rId112"/>
    <p:sldId id="1083" r:id="rId1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D6"/>
    <a:srgbClr val="47BD63"/>
    <a:srgbClr val="66C87D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5148" autoAdjust="0"/>
  </p:normalViewPr>
  <p:slideViewPr>
    <p:cSldViewPr>
      <p:cViewPr varScale="1">
        <p:scale>
          <a:sx n="121" d="100"/>
          <a:sy n="121" d="100"/>
        </p:scale>
        <p:origin x="174" y="-6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50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5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7.xml"/><Relationship Id="rId3" Type="http://schemas.openxmlformats.org/officeDocument/2006/relationships/slide" Target="slide2.xml"/><Relationship Id="rId7" Type="http://schemas.openxmlformats.org/officeDocument/2006/relationships/slide" Target="slide32.xml"/><Relationship Id="rId12" Type="http://schemas.openxmlformats.org/officeDocument/2006/relationships/slide" Target="slide78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11" Type="http://schemas.openxmlformats.org/officeDocument/2006/relationships/slide" Target="slide72.xml"/><Relationship Id="rId5" Type="http://schemas.openxmlformats.org/officeDocument/2006/relationships/slide" Target="slide22.xml"/><Relationship Id="rId15" Type="http://schemas.openxmlformats.org/officeDocument/2006/relationships/slide" Target="slide111.xml"/><Relationship Id="rId10" Type="http://schemas.openxmlformats.org/officeDocument/2006/relationships/slide" Target="slide67.xml"/><Relationship Id="rId4" Type="http://schemas.openxmlformats.org/officeDocument/2006/relationships/slide" Target="slide5.xml"/><Relationship Id="rId9" Type="http://schemas.openxmlformats.org/officeDocument/2006/relationships/slide" Target="slide48.xml"/><Relationship Id="rId14" Type="http://schemas.openxmlformats.org/officeDocument/2006/relationships/slide" Target="slide10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A6DFC3-B21E-4BEC-84DC-92115729F132}"/>
              </a:ext>
            </a:extLst>
          </p:cNvPr>
          <p:cNvSpPr txBox="1"/>
          <p:nvPr/>
        </p:nvSpPr>
        <p:spPr>
          <a:xfrm>
            <a:off x="189938" y="252058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場面に応じた言葉づかい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9E98473-B465-41E6-940A-33B96FFD2814}"/>
              </a:ext>
            </a:extLst>
          </p:cNvPr>
          <p:cNvSpPr txBox="1"/>
          <p:nvPr/>
        </p:nvSpPr>
        <p:spPr>
          <a:xfrm>
            <a:off x="189938" y="312256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海のいのち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47F6E8C-6C4A-4614-9CF4-B64D7992BFDA}"/>
              </a:ext>
            </a:extLst>
          </p:cNvPr>
          <p:cNvSpPr txBox="1"/>
          <p:nvPr/>
        </p:nvSpPr>
        <p:spPr>
          <a:xfrm>
            <a:off x="189938" y="372455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漢文に親しむ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AD68C98-B328-4099-9118-0684C3F83C71}"/>
              </a:ext>
            </a:extLst>
          </p:cNvPr>
          <p:cNvSpPr txBox="1"/>
          <p:nvPr/>
        </p:nvSpPr>
        <p:spPr>
          <a:xfrm>
            <a:off x="189193" y="432653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文と文とのつながり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B3AD41A-E0DE-45DE-8FB4-026B410DB96A}"/>
              </a:ext>
            </a:extLst>
          </p:cNvPr>
          <p:cNvSpPr txBox="1"/>
          <p:nvPr/>
        </p:nvSpPr>
        <p:spPr>
          <a:xfrm>
            <a:off x="189194" y="492852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町の幸福論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コミュニティデザインを考える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99C5DFC-9A25-4153-85A2-EF8DC57069D6}"/>
              </a:ext>
            </a:extLst>
          </p:cNvPr>
          <p:cNvSpPr txBox="1"/>
          <p:nvPr/>
        </p:nvSpPr>
        <p:spPr>
          <a:xfrm>
            <a:off x="189194" y="553050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世界に目を向けて意見文を書こう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D5811BB-3BAC-40A4-AA49-2BB55B9A2DBE}"/>
              </a:ext>
            </a:extLst>
          </p:cNvPr>
          <p:cNvSpPr txBox="1"/>
          <p:nvPr/>
        </p:nvSpPr>
        <p:spPr>
          <a:xfrm>
            <a:off x="189194" y="613249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ヒロシマのうた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2C795B2-01A1-4100-9B14-E59F8B49C453}"/>
              </a:ext>
            </a:extLst>
          </p:cNvPr>
          <p:cNvSpPr txBox="1"/>
          <p:nvPr/>
        </p:nvSpPr>
        <p:spPr>
          <a:xfrm>
            <a:off x="6914105" y="252058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読書とわたし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9545EF2-BC0F-4743-B0E7-823E5DCDFB71}"/>
              </a:ext>
            </a:extLst>
          </p:cNvPr>
          <p:cNvSpPr txBox="1"/>
          <p:nvPr/>
        </p:nvSpPr>
        <p:spPr>
          <a:xfrm>
            <a:off x="6914105" y="312256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表現をくふうする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5FFC07-3633-481B-8C2E-E7FA2EF5A1D5}"/>
              </a:ext>
            </a:extLst>
          </p:cNvPr>
          <p:cNvSpPr txBox="1"/>
          <p:nvPr/>
        </p:nvSpPr>
        <p:spPr>
          <a:xfrm>
            <a:off x="6914105" y="372455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心が動いたことを十七音で表そう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69FC01E-BFA2-4C71-8CCA-FAA59AED71C2}"/>
              </a:ext>
            </a:extLst>
          </p:cNvPr>
          <p:cNvSpPr txBox="1"/>
          <p:nvPr/>
        </p:nvSpPr>
        <p:spPr>
          <a:xfrm>
            <a:off x="6913361" y="432653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プロフェッショナルたち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9D4C65-859F-4117-8137-A84E5269F360}"/>
              </a:ext>
            </a:extLst>
          </p:cNvPr>
          <p:cNvSpPr txBox="1"/>
          <p:nvPr/>
        </p:nvSpPr>
        <p:spPr>
          <a:xfrm>
            <a:off x="6913361" y="492852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言葉の学習をふり返る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222E4C3-E175-46E7-BA64-4730B92C56EB}"/>
              </a:ext>
            </a:extLst>
          </p:cNvPr>
          <p:cNvSpPr txBox="1"/>
          <p:nvPr/>
        </p:nvSpPr>
        <p:spPr>
          <a:xfrm>
            <a:off x="6913361" y="55305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「卒業文集」を作ろう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©ã¿éãªã£ãæ¬ã®ã¤ã©ã¹ã">
            <a:extLst>
              <a:ext uri="{FF2B5EF4-FFF2-40B4-BE49-F238E27FC236}">
                <a16:creationId xmlns:a16="http://schemas.microsoft.com/office/drawing/2014/main" id="{48C2D7D8-7FAF-431F-B05D-04786604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1466480"/>
            <a:ext cx="2089638" cy="184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吸う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97ABE-5473-478D-B884-8F46CB3CA2FA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46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321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行く末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D8FC36-B191-4822-A783-646D72A8B6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6B791CF-7273-4A01-BD75-0973910EDDB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B149F1-6D35-478A-B4DC-70014D16F88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E12738-415E-4F92-BA89-108F3A35EEB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5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E3A530-B59B-4AE5-BF49-6899DE9FF2A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48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E3A530-B59B-4AE5-BF49-6899DE9FF2A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47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0CEEF1-1AB2-4B93-A8EA-C9AAC9F7E5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E3AEC8-F361-4592-984C-9269ACC3E485}"/>
              </a:ext>
            </a:extLst>
          </p:cNvPr>
          <p:cNvSpPr txBox="1"/>
          <p:nvPr/>
        </p:nvSpPr>
        <p:spPr>
          <a:xfrm>
            <a:off x="8688288" y="1231660"/>
            <a:ext cx="1200329" cy="5317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（わたくし）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7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345EB9-E73F-449E-ABDE-1DCE085B2CD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248FDF-9BF6-4C5D-89D9-84043F862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3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E8FEEF-D66B-4E0C-AC0E-A1D24E138A3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723F36-3317-41FD-96F3-793E7BDA00B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165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神聖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345EB9-E73F-449E-ABDE-1DCE085B2CD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248FDF-9BF6-4C5D-89D9-84043F862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0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我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E12738-415E-4F92-BA89-108F3A35EEB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CCB4CE-8B28-4E4E-9277-6EE33816C91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0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C45ACF-D3FD-4F16-AF77-0DCC68266505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779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8A111E-7F1C-47A4-8DA5-CCBF9312899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391A59-4E8D-41FE-AC30-1ABA97E74E7E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18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「卒業文集」を作ろう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0CEEF1-1AB2-4B93-A8EA-C9AAC9F7E5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2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回覧板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A8E21F-7B96-4ABD-BDC8-F4CB5EB13CF3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「卒業文集」を作ろう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9F7C3A-52F2-4C2E-9630-62E108EE5A0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064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00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6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骨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C45ACF-D3FD-4F16-AF77-0DCC68266505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835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CCB7A4-887A-4512-AC49-0E64101B7FA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B4C9F7-41A3-44DC-8284-33017F1D6E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CD6F04-C1DA-434A-B6B1-EB6002C5D8A9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金銭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1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銭湯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5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宣言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05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退去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25BD93-01C9-4C7B-829A-1BE3B9A0262F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405323-5C66-4407-AA14-2F62DEE79512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64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しりぞ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45B83-AB3B-429B-B40F-3E011379198C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5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54918D-0A3A-4FE4-93B3-661D46A055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496569-DDC6-45E1-B0C1-16C1F8F220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30D1C4-2BD0-4D37-B196-DC8E3B96F090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おぎな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45B83-AB3B-429B-B40F-3E011379198C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99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候補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0AC43E-1A2B-416D-A4CD-0522C9C96FF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11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しゃく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0230C-8955-4BEA-B83E-97AF19C4392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7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C17500-5D38-4E6C-8974-CF8FD0D87D65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625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じゅつ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0230C-8955-4BEA-B83E-97AF19C4392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56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胃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EF6FD-7A68-4FA0-A7E9-F6D55AB1AD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9D5572-2E31-414F-88F8-E6FFEEE109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8C161E-5C05-4FB5-8A64-C0B47F9E2494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腸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3160F-07B8-48AA-9671-F9852FB748C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帰宅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6C1E3-67DE-46AB-93BF-FA2FAE4820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E627F0-C6F4-4C7D-A96E-EBE0E725776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B0935A7-A905-4E91-A557-C53B9E468258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58839D-74E2-4CA2-A7EB-4797A83A1472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50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脳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58839D-74E2-4CA2-A7EB-4797A83A1472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36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C27A9D0-72F4-4DC4-8AD8-4E528701C11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70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D6E01D-283A-42E4-95CE-03749BE7C6C1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67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暮らし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C7C522-10B6-4FE8-B49C-7DC647910873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4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543609-3A69-40A7-9F78-A42FB41B45F8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12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欧米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42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幕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74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垂らす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C7C522-10B6-4FE8-B49C-7DC647910873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69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5C733-0E4B-4A2A-A51A-363F162D97E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703B31-D33F-4C9F-BC6B-C86884A9CE6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A4E5626-7D80-49D7-B03F-EB88FA51D2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EBD090-AAA3-40CE-B428-43C2D73213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FCA849-AE99-45DD-A24E-C1CBADD65FC0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31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E9CF68-6EDE-4118-87CB-DDBF48662609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5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A90B18-690A-491A-805E-907F5AAEE748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79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貧困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6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値段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E8A56-0740-48EB-84D8-86C9F879335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73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8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9B93B0-76B3-47CE-88E9-6EE04251B01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2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5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92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62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96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預かる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161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73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勤める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46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洋裁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3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6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ざ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星座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18006E-3B41-4A57-BCAE-92C05014FA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盟友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635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AA0B83-B1FD-405D-AADA-541B76FFD5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858446-B34F-4809-B7A3-0A1ACF06451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88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E0115F-3940-4A29-8A24-5FE4984F809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66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15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頂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いただき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E43FE-2F35-4CE8-9A24-11EE53536A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23BB29-3BFA-446A-8488-5C63362DA6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7FD38A-802A-485E-A702-6A4095A8574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頂く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4234F-BFA2-4BCA-A54F-D9DF2C5C1A03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4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派生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9496C8-C2BC-4D97-BE14-FE68B8E6BDE0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3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源泉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796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源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みなもと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E43FE-2F35-4CE8-9A24-11EE53536A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23BB29-3BFA-446A-8488-5C63362DA6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7FD38A-802A-485E-A702-6A4095A8574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994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6F87716-610F-4086-88F9-202BAF2914D3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88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いずみ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泉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5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一冊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乱す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816D49-62F1-4FCC-9BD1-E3C147D6029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92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CE2FAE-A064-4A4A-A125-5E0E5B3E78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1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激しい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はげ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22D6FF-7D80-4760-86DF-7EFBC73059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9BD2D3-1509-4348-9DDC-031E698950D2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7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染める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73D55C-332C-4A95-84B8-23E4B189C2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5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CE2FAE-A064-4A4A-A125-5E0E5B3E78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5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7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B29EC7-73D5-445F-8BC2-7C6A1EC817F3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FD965A-3DAF-46BA-97B3-4CBD753ACE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紅色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00EF4D-EAA3-4FE1-9DAC-183C0D02328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べに　いろ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95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降る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7005E6-5CAC-42B8-9165-C4B1AF38B95F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99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降りる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C17FC8-6411-45A3-A03A-F3BAC715D7D3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49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A59C3F-83B3-40B7-A826-9FE1C28FA3ED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FF77E4-46FB-4219-8322-567B439320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A4C6BA-C070-44BA-9EA3-CBF4BAC33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4DD08D-1DBC-4985-AD26-BD59A6CB0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A59C3F-83B3-40B7-A826-9FE1C28FA3ED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FF77E4-46FB-4219-8322-567B439320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A4C6BA-C070-44BA-9EA3-CBF4BAC33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4DD08D-1DBC-4985-AD26-BD59A6CB0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6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94218F-F930-41ED-B50F-6D62F75E441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探す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CA6DB1-12BA-4115-933B-5714B5E416DE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23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11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装備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0D1BD4-8F50-4860-BCE2-802C9B205F48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17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諸説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E3AB01-7F70-48B7-9228-FDA0F0028C5C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39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親孝行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E49570-2CED-44EE-BDEF-D68449A5786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75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干ばつ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390800-E15D-4143-A2D8-3156EECDCF7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60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40A25E-321F-4598-BE58-4E1D9AA5AD7B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76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0D1BD4-8F50-4860-BCE2-802C9B205F48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73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21F759-C7A4-45D9-87EF-6C46EF66BD9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95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60468-67A7-4E4A-9F1A-4DAF4A33BF7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5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専門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60468-67A7-4E4A-9F1A-4DAF4A33BF7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66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A2B6C3-2CE9-4C37-8EAE-3EF4F1F58963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しゃ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63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射る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9721AA-FD0D-44E1-B502-3790F21AA1CE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8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93165-88B9-4766-83CD-BD7BAF08CB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AFEF67-D4EB-4EB1-ACE7-D50974104EA0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86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沿い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国道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EF494D-A8DC-4D5B-9CAB-48CC21E1F1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3EBAFB-1FC3-4B63-8BE7-AC7A353F0C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9A1D67-4DCA-4FCF-9AC0-D4CE8523FAD5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DB42B0-6059-4BAE-92D4-F5F830FAEA41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9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　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CC092E-7715-4A1D-9573-5F34441F2952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60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層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0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舌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08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79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のぞ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7CA58F-1A1E-4DA8-9785-2FF459F8600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21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5861</TotalTime>
  <Words>1051</Words>
  <Application>Microsoft Office PowerPoint</Application>
  <PresentationFormat>ワイド画面</PresentationFormat>
  <Paragraphs>494</Paragraphs>
  <Slides>112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112</vt:i4>
      </vt:variant>
    </vt:vector>
  </HeadingPairs>
  <TitlesOfParts>
    <vt:vector size="11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6年（下）</dc:title>
  <dc:creator>morita</dc:creator>
  <cp:lastModifiedBy>colas@edu-c.local</cp:lastModifiedBy>
  <cp:revision>578</cp:revision>
  <dcterms:created xsi:type="dcterms:W3CDTF">2019-06-12T23:18:36Z</dcterms:created>
  <dcterms:modified xsi:type="dcterms:W3CDTF">2020-04-01T04:19:17Z</dcterms:modified>
</cp:coreProperties>
</file>