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2"/>
  </p:notesMasterIdLst>
  <p:sldIdLst>
    <p:sldId id="677" r:id="rId2"/>
    <p:sldId id="699" r:id="rId3"/>
    <p:sldId id="427" r:id="rId4"/>
    <p:sldId id="705" r:id="rId5"/>
    <p:sldId id="712" r:id="rId6"/>
    <p:sldId id="713" r:id="rId7"/>
    <p:sldId id="714" r:id="rId8"/>
    <p:sldId id="466" r:id="rId9"/>
    <p:sldId id="715" r:id="rId10"/>
    <p:sldId id="716" r:id="rId11"/>
    <p:sldId id="717" r:id="rId12"/>
    <p:sldId id="741" r:id="rId13"/>
    <p:sldId id="682" r:id="rId14"/>
    <p:sldId id="945" r:id="rId15"/>
    <p:sldId id="946" r:id="rId16"/>
    <p:sldId id="947" r:id="rId17"/>
    <p:sldId id="742" r:id="rId18"/>
    <p:sldId id="948" r:id="rId19"/>
    <p:sldId id="479" r:id="rId20"/>
    <p:sldId id="949" r:id="rId21"/>
    <p:sldId id="950" r:id="rId22"/>
    <p:sldId id="951" r:id="rId23"/>
    <p:sldId id="952" r:id="rId24"/>
    <p:sldId id="573" r:id="rId25"/>
    <p:sldId id="954" r:id="rId26"/>
    <p:sldId id="389" r:id="rId27"/>
    <p:sldId id="598" r:id="rId28"/>
    <p:sldId id="955" r:id="rId29"/>
    <p:sldId id="956" r:id="rId30"/>
    <p:sldId id="957" r:id="rId31"/>
    <p:sldId id="958" r:id="rId32"/>
    <p:sldId id="959" r:id="rId33"/>
    <p:sldId id="960" r:id="rId34"/>
    <p:sldId id="756" r:id="rId35"/>
    <p:sldId id="961" r:id="rId36"/>
    <p:sldId id="962" r:id="rId37"/>
    <p:sldId id="963" r:id="rId38"/>
    <p:sldId id="662" r:id="rId39"/>
    <p:sldId id="964" r:id="rId40"/>
    <p:sldId id="965" r:id="rId41"/>
    <p:sldId id="966" r:id="rId42"/>
    <p:sldId id="924" r:id="rId43"/>
    <p:sldId id="967" r:id="rId44"/>
    <p:sldId id="752" r:id="rId45"/>
    <p:sldId id="968" r:id="rId46"/>
    <p:sldId id="969" r:id="rId47"/>
    <p:sldId id="970" r:id="rId48"/>
    <p:sldId id="971" r:id="rId49"/>
    <p:sldId id="972" r:id="rId50"/>
    <p:sldId id="973" r:id="rId51"/>
    <p:sldId id="974" r:id="rId52"/>
    <p:sldId id="975" r:id="rId53"/>
    <p:sldId id="351" r:id="rId54"/>
    <p:sldId id="525" r:id="rId55"/>
    <p:sldId id="932" r:id="rId56"/>
    <p:sldId id="805" r:id="rId57"/>
    <p:sldId id="976" r:id="rId58"/>
    <p:sldId id="977" r:id="rId59"/>
    <p:sldId id="978" r:id="rId60"/>
    <p:sldId id="979" r:id="rId61"/>
    <p:sldId id="980" r:id="rId62"/>
    <p:sldId id="680" r:id="rId63"/>
    <p:sldId id="981" r:id="rId64"/>
    <p:sldId id="982" r:id="rId65"/>
    <p:sldId id="983" r:id="rId66"/>
    <p:sldId id="984" r:id="rId67"/>
    <p:sldId id="747" r:id="rId68"/>
    <p:sldId id="258" r:id="rId69"/>
    <p:sldId id="985" r:id="rId70"/>
    <p:sldId id="986" r:id="rId71"/>
    <p:sldId id="987" r:id="rId72"/>
    <p:sldId id="988" r:id="rId73"/>
    <p:sldId id="273" r:id="rId74"/>
    <p:sldId id="989" r:id="rId75"/>
    <p:sldId id="990" r:id="rId76"/>
    <p:sldId id="991" r:id="rId77"/>
    <p:sldId id="992" r:id="rId78"/>
    <p:sldId id="993" r:id="rId79"/>
    <p:sldId id="994" r:id="rId80"/>
    <p:sldId id="995" r:id="rId81"/>
    <p:sldId id="996" r:id="rId82"/>
    <p:sldId id="997" r:id="rId83"/>
    <p:sldId id="998" r:id="rId84"/>
    <p:sldId id="999" r:id="rId85"/>
    <p:sldId id="429" r:id="rId86"/>
    <p:sldId id="1000" r:id="rId87"/>
    <p:sldId id="1001" r:id="rId88"/>
    <p:sldId id="1002" r:id="rId89"/>
    <p:sldId id="1003" r:id="rId90"/>
    <p:sldId id="1004" r:id="rId91"/>
    <p:sldId id="1005" r:id="rId92"/>
    <p:sldId id="1006" r:id="rId93"/>
    <p:sldId id="1007" r:id="rId94"/>
    <p:sldId id="1008" r:id="rId95"/>
    <p:sldId id="1009" r:id="rId96"/>
    <p:sldId id="1010" r:id="rId97"/>
    <p:sldId id="678" r:id="rId98"/>
    <p:sldId id="1011" r:id="rId99"/>
    <p:sldId id="1012" r:id="rId100"/>
    <p:sldId id="1013" r:id="rId10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D6"/>
    <a:srgbClr val="47BD63"/>
    <a:srgbClr val="66C87D"/>
    <a:srgbClr val="00A3C4"/>
    <a:srgbClr val="53C972"/>
    <a:srgbClr val="00CC66"/>
    <a:srgbClr val="EC6D5E"/>
    <a:srgbClr val="FF9966"/>
    <a:srgbClr val="00AB84"/>
    <a:srgbClr val="008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6730" autoAdjust="0"/>
  </p:normalViewPr>
  <p:slideViewPr>
    <p:cSldViewPr>
      <p:cViewPr varScale="1">
        <p:scale>
          <a:sx n="123" d="100"/>
          <a:sy n="123" d="100"/>
        </p:scale>
        <p:origin x="9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886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-223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B01FB-1078-4E8D-9872-1621339EF254}" type="datetimeFigureOut">
              <a:rPr kumimoji="1" lang="ja-JP" altLang="en-US" smtClean="0"/>
              <a:t>2020/4/1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1059-48E5-4904-BF80-09817418F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43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120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437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88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6145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2020/4/1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2020/4/1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2020/4/1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2020/4/1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3.xml"/><Relationship Id="rId13" Type="http://schemas.openxmlformats.org/officeDocument/2006/relationships/slide" Target="slide79.xml"/><Relationship Id="rId18" Type="http://schemas.openxmlformats.org/officeDocument/2006/relationships/image" Target="../media/image3.png"/><Relationship Id="rId3" Type="http://schemas.openxmlformats.org/officeDocument/2006/relationships/image" Target="../media/image1.png"/><Relationship Id="rId7" Type="http://schemas.openxmlformats.org/officeDocument/2006/relationships/slide" Target="slide16.xml"/><Relationship Id="rId12" Type="http://schemas.openxmlformats.org/officeDocument/2006/relationships/slide" Target="slide65.xml"/><Relationship Id="rId1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6" Type="http://schemas.openxmlformats.org/officeDocument/2006/relationships/slide" Target="slide9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51.xml"/><Relationship Id="rId5" Type="http://schemas.openxmlformats.org/officeDocument/2006/relationships/slide" Target="slide4.xml"/><Relationship Id="rId15" Type="http://schemas.openxmlformats.org/officeDocument/2006/relationships/slide" Target="slide98.xml"/><Relationship Id="rId10" Type="http://schemas.openxmlformats.org/officeDocument/2006/relationships/slide" Target="slide45.xml"/><Relationship Id="rId4" Type="http://schemas.openxmlformats.org/officeDocument/2006/relationships/slide" Target="slide2.xml"/><Relationship Id="rId9" Type="http://schemas.openxmlformats.org/officeDocument/2006/relationships/slide" Target="slide39.xml"/><Relationship Id="rId14" Type="http://schemas.openxmlformats.org/officeDocument/2006/relationships/slide" Target="slide8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ãµããã³ã®ã¤ã©ã¹ã">
            <a:extLst>
              <a:ext uri="{FF2B5EF4-FFF2-40B4-BE49-F238E27FC236}">
                <a16:creationId xmlns:a16="http://schemas.microsoft.com/office/drawing/2014/main" id="{C127A1A5-A75F-45E6-9094-CA25D20153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752" y="2860476"/>
            <a:ext cx="2055485" cy="1968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小学６年生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前編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E3372DA6-F0DF-4DF5-9D11-57E8A6E935B2}"/>
              </a:ext>
            </a:extLst>
          </p:cNvPr>
          <p:cNvSpPr txBox="1"/>
          <p:nvPr/>
        </p:nvSpPr>
        <p:spPr>
          <a:xfrm>
            <a:off x="109200" y="252058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気持ちよく対話を続けよう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4AD3591-7228-4C9A-9813-71D7B3AE6AC7}"/>
              </a:ext>
            </a:extLst>
          </p:cNvPr>
          <p:cNvSpPr txBox="1"/>
          <p:nvPr/>
        </p:nvSpPr>
        <p:spPr>
          <a:xfrm>
            <a:off x="109200" y="3122565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原因と結果に着目しよう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3F2A66CF-C76D-421E-BE07-3F3B6D8D8917}"/>
              </a:ext>
            </a:extLst>
          </p:cNvPr>
          <p:cNvSpPr txBox="1"/>
          <p:nvPr/>
        </p:nvSpPr>
        <p:spPr>
          <a:xfrm>
            <a:off x="109200" y="372455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サボテンの花</a:t>
            </a:r>
            <a:r>
              <a:rPr lang="en-US" altLang="ja-JP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/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生きる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A2FB108F-E52F-4192-9033-728E49849493}"/>
              </a:ext>
            </a:extLst>
          </p:cNvPr>
          <p:cNvSpPr txBox="1"/>
          <p:nvPr/>
        </p:nvSpPr>
        <p:spPr>
          <a:xfrm>
            <a:off x="108455" y="4326535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図書館へ行こう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E7AC87B-92DA-491A-A891-26432E171E49}"/>
              </a:ext>
            </a:extLst>
          </p:cNvPr>
          <p:cNvSpPr txBox="1"/>
          <p:nvPr/>
        </p:nvSpPr>
        <p:spPr>
          <a:xfrm>
            <a:off x="108456" y="492852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イースター島にはなぜ森林がないのか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1C54653-ADA4-41CF-8869-68C80959076E}"/>
              </a:ext>
            </a:extLst>
          </p:cNvPr>
          <p:cNvSpPr txBox="1"/>
          <p:nvPr/>
        </p:nvSpPr>
        <p:spPr>
          <a:xfrm>
            <a:off x="108456" y="5530505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さまざまな熟語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2D58AF60-A22C-4EF9-908A-0E52651E6BE3}"/>
              </a:ext>
            </a:extLst>
          </p:cNvPr>
          <p:cNvSpPr txBox="1"/>
          <p:nvPr/>
        </p:nvSpPr>
        <p:spPr>
          <a:xfrm>
            <a:off x="108456" y="613249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友達の意見を聞いて考えよう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83A9AAEC-A6D1-4AD9-B8EF-60961530BAB7}"/>
              </a:ext>
            </a:extLst>
          </p:cNvPr>
          <p:cNvSpPr txBox="1"/>
          <p:nvPr/>
        </p:nvSpPr>
        <p:spPr>
          <a:xfrm>
            <a:off x="6101976" y="252058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防災ポスターを作ろう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6B052D44-82FE-4B52-B435-F330FE2365E6}"/>
              </a:ext>
            </a:extLst>
          </p:cNvPr>
          <p:cNvSpPr txBox="1"/>
          <p:nvPr/>
        </p:nvSpPr>
        <p:spPr>
          <a:xfrm>
            <a:off x="6101976" y="3122565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風切るつばさ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D325A80B-55F5-4655-B7DC-F961FBAC791C}"/>
              </a:ext>
            </a:extLst>
          </p:cNvPr>
          <p:cNvSpPr txBox="1"/>
          <p:nvPr/>
        </p:nvSpPr>
        <p:spPr>
          <a:xfrm>
            <a:off x="6101976" y="372455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複合語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8B424E72-6AE0-4842-B7D8-C2936464BF3D}"/>
              </a:ext>
            </a:extLst>
          </p:cNvPr>
          <p:cNvSpPr txBox="1"/>
          <p:nvPr/>
        </p:nvSpPr>
        <p:spPr>
          <a:xfrm>
            <a:off x="6101232" y="4326535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インターネットの投稿を読み比べよう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762F4ECC-D07D-416C-9F67-32EBDF8F844C}"/>
              </a:ext>
            </a:extLst>
          </p:cNvPr>
          <p:cNvSpPr txBox="1"/>
          <p:nvPr/>
        </p:nvSpPr>
        <p:spPr>
          <a:xfrm>
            <a:off x="6101232" y="492852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いま始まる新しいいま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9088E508-8004-4AA4-9E4A-121DE2EBBABE}"/>
              </a:ext>
            </a:extLst>
          </p:cNvPr>
          <p:cNvSpPr txBox="1"/>
          <p:nvPr/>
        </p:nvSpPr>
        <p:spPr>
          <a:xfrm>
            <a:off x="6101232" y="5530505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話し合って考えを深めよう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3" name="Picture 2" descr="モアイ像のイラスト">
            <a:extLst>
              <a:ext uri="{FF2B5EF4-FFF2-40B4-BE49-F238E27FC236}">
                <a16:creationId xmlns:a16="http://schemas.microsoft.com/office/drawing/2014/main" id="{7D8BA2C8-B402-4B18-BCBD-DE09E07E41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4275" y="4740834"/>
            <a:ext cx="1877725" cy="2041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話し合う子供たちのイラスト">
            <a:extLst>
              <a:ext uri="{FF2B5EF4-FFF2-40B4-BE49-F238E27FC236}">
                <a16:creationId xmlns:a16="http://schemas.microsoft.com/office/drawing/2014/main" id="{F176C800-9DCA-412B-850E-CBC5F320F8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6535" y="1134956"/>
            <a:ext cx="2595465" cy="2191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8308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異なる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1D74BC0-B236-437B-B903-66FE6C09A38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422D6FF-7D80-4760-86DF-7EFBC730596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DA2FAA1-4800-449C-B02B-64BC9C4DA47C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0750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単純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 じゅん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4D6BF3-C38D-4AD2-8C70-F9105F722C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C8F4733-8CA8-476A-B7BB-61A54027DD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FF3FA05-435D-487B-865B-DBDC12CC808A}"/>
              </a:ext>
            </a:extLst>
          </p:cNvPr>
          <p:cNvSpPr txBox="1"/>
          <p:nvPr/>
        </p:nvSpPr>
        <p:spPr>
          <a:xfrm>
            <a:off x="458665" y="39461"/>
            <a:ext cx="57093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話し合って考えを深めよう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708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異論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83A4E0D-0A5A-4AF9-B517-4DF47C8CBC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2440BE4-4D82-473D-A38A-8520DA0F7575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2813A70-E8AD-4BA2-91F6-A81A2F15618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804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長男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 なん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39D102-FF77-482F-8BD8-31304393150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9350F8C-CE6A-4D77-9B1B-8F602CA5208A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4C62FA2-2F32-4420-BC07-0360B67213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361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磁石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6406B6E-0A80-4A88-8870-84A39D7862C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D6EB176-94A7-4749-B945-9E557906370C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CA01F2A-6108-4DE0-8AFF-FB8B6F4AEF1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64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67F144C-8ED8-4F50-8B22-53C88A0D4FB7}"/>
              </a:ext>
            </a:extLst>
          </p:cNvPr>
          <p:cNvSpPr txBox="1"/>
          <p:nvPr/>
        </p:nvSpPr>
        <p:spPr>
          <a:xfrm>
            <a:off x="6600051" y="4639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じゃく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巻き尺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3963DC-17FD-4C88-BD24-95D50E1223C6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FD891BB-F21B-4D32-BA7A-13284AAF801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7C639CA-54AD-4C3B-B4CA-EE17C9673291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A0CAAD6-2752-4763-B5AD-C15438E816D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757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株券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かぶ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827A8A0-C106-43A6-95AF-20B71BE1D6A6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4495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地域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83A4E0D-0A5A-4AF9-B517-4DF47C8CBC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2440BE4-4D82-473D-A38A-8520DA0F7575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2813A70-E8AD-4BA2-91F6-A81A2F15618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7825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しゅうきょう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宗教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A544348-11E0-4251-8E80-06F0FCE0404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04A9A7C-027A-40FD-8087-E8EDFEC2C1B8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A1F0994-5E29-4AF5-872F-A378FAA5A4B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102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郷土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D3BF942-395D-4240-8A07-0C45C6C5A3F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4CD932F-824D-4D33-9128-BC15E5B9E00D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91AF4F8-08B9-4B63-9CF6-1FBE07288CF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385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展示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FEF187-974D-4E55-9617-8AA14B0671B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854122F-8DE7-4FE8-8BDA-B2BDCB46797D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568BDA0-79DF-43E0-8A81-E04B2196B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248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盛る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65AFF3-6496-419C-AFA7-4765F78C7AE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425BD93-01C9-4C7B-829A-1BE3B9A0262F}"/>
              </a:ext>
            </a:extLst>
          </p:cNvPr>
          <p:cNvSpPr txBox="1"/>
          <p:nvPr/>
        </p:nvSpPr>
        <p:spPr>
          <a:xfrm>
            <a:off x="458665" y="39461"/>
            <a:ext cx="57093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気持ちよく対話を続けよう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4E2EFA8-3234-4B6D-B739-D223FCE1228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273930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模型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83A4E0D-0A5A-4AF9-B517-4DF47C8CBC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2440BE4-4D82-473D-A38A-8520DA0F7575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2813A70-E8AD-4BA2-91F6-A81A2F15618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1337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映像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0FB414-3DA6-431B-B2C6-C83615B3649C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995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宇宙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6406B6E-0A80-4A88-8870-84A39D7862C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CA01F2A-6108-4DE0-8AFF-FB8B6F4AEF1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15DC11-8AAD-41EC-B387-268A73ADC2D6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665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遺跡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83A4E0D-0A5A-4AF9-B517-4DF47C8CBC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2440BE4-4D82-473D-A38A-8520DA0F7575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2813A70-E8AD-4BA2-91F6-A81A2F15618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3428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B914D4A-9FB0-441D-8FD9-11E652B0CBBA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</a:t>
            </a:r>
            <a:endParaRPr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ほ乳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5C7F7EF-88BE-4762-819C-F18BD2673DE2}"/>
              </a:ext>
            </a:extLst>
          </p:cNvPr>
          <p:cNvSpPr txBox="1"/>
          <p:nvPr/>
        </p:nvSpPr>
        <p:spPr>
          <a:xfrm>
            <a:off x="8050731" y="2684879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71D5F2F-0F04-4086-BCF9-31FDC12D131B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6D2ED52-9D37-4E27-871D-0BAB859142A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8CE37F2-0595-4BCD-8D8B-B5767EC53987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07D7DB3-9445-4E39-B299-6770826C3FB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058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0" grpId="0"/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樹木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8D8BFE-6790-43CB-A4FB-292563DF882B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4039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無尽蔵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77E0C30-90E9-4F94-88D3-7C7C2792F76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E08B46F-CB21-43AD-AD74-9F6AA060F46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9999F38-7C72-404F-8D66-76D93242991F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871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うやま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敬う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922D6A-740F-49A6-88B7-43E1A9AB956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731C58-C36D-4FDB-9F09-6CA93FCF683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5B33485-2407-46C7-A6CB-75409148E221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901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彫刻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 こく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572361E-507E-478F-94F5-8BA0E0912D5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7B33AC0-C15B-488C-926D-9BA28015AC4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7EBFE73-AB77-46A1-B8D7-AD0C81609433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0662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恩恵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8D8BFE-6790-43CB-A4FB-292563DF882B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683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視点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1C6C1E3-67DE-46AB-93BF-FA2FAE48209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9E352F1-3755-4D0D-A1C4-76EFEB1D9FD0}"/>
              </a:ext>
            </a:extLst>
          </p:cNvPr>
          <p:cNvSpPr txBox="1"/>
          <p:nvPr/>
        </p:nvSpPr>
        <p:spPr>
          <a:xfrm>
            <a:off x="458665" y="39461"/>
            <a:ext cx="57093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気持ちよく対話を続けよう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6E627F0-C6F4-4C7D-A96E-EBE0E725776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959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推定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8D8BFE-6790-43CB-A4FB-292563DF882B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830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存在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8D8BFE-6790-43CB-A4FB-292563DF882B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3812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きょうきゅう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供給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A544348-11E0-4251-8E80-06F0FCE0404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A1F0994-5E29-4AF5-872F-A378FAA5A4B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F80F67A-BC1B-4D8B-932A-2AC84F4E5C9A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9945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天敵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8D8BFE-6790-43CB-A4FB-292563DF882B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836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生態系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5FEAA5-6DD2-4FC5-8408-C443F8B2FD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E17B37E-1A9F-4AE1-88B8-51CB1C10F84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4C05BE4-1748-4EFC-BA95-8F978233218A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943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やま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誤る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922D6A-740F-49A6-88B7-43E1A9AB956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731C58-C36D-4FDB-9F09-6CA93FCF683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5B33485-2407-46C7-A6CB-75409148E221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5391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劇薬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げき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8D8BFE-6790-43CB-A4FB-292563DF882B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895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独創的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どく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5FEAA5-6DD2-4FC5-8408-C443F8B2FD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E17B37E-1A9F-4AE1-88B8-51CB1C10F84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4C05BE4-1748-4EFC-BA95-8F978233218A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675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つく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創る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CDB8487-AFB4-4C33-B183-B91F4B9A2BD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A17D360-5843-427A-A9BB-111D8D1FC34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A05BDCC-55CB-41A0-BBCF-90098174057A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387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じゅく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D3BF942-395D-4240-8A07-0C45C6C5A3F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4CD932F-824D-4D33-9128-BC15E5B9E00D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さまざまな熟語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91AF4F8-08B9-4B63-9CF6-1FBE07288CF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5329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並べる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02A5F9A-FCD1-4CEB-83A2-06E08B16A32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0A33220-8D4D-44D6-8B29-26ED2E115929}"/>
              </a:ext>
            </a:extLst>
          </p:cNvPr>
          <p:cNvSpPr txBox="1"/>
          <p:nvPr/>
        </p:nvSpPr>
        <p:spPr>
          <a:xfrm>
            <a:off x="458665" y="39461"/>
            <a:ext cx="57093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原因と結果に着目しよう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96E462E-33BA-4195-925C-F572DF07761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33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電車賃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5FEAA5-6DD2-4FC5-8408-C443F8B2FD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E17B37E-1A9F-4AE1-88B8-51CB1C10F84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AFE4934-A935-4153-A1B9-6551FB0969F6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さまざまな熟語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6004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警察署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さつ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5FEAA5-6DD2-4FC5-8408-C443F8B2FD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E17B37E-1A9F-4AE1-88B8-51CB1C10F84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AFE4934-A935-4153-A1B9-6551FB0969F6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さまざまな熟語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412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養蚕業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4639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3037110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5F1A4B-FC36-447B-ACB0-E63E1B47CDD4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ECCB7A4-887A-4512-AC49-0E64101B7FA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8B4C9F7-41A3-44DC-8284-33017F1D6E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3176DC8-5387-4EBE-A6E7-B00325396C02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さまざまな熟語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672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臨時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FEF187-974D-4E55-9617-8AA14B0671B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568BDA0-79DF-43E0-8A81-E04B2196B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529C7CC-913B-4E49-B72E-B02943603637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さまざまな熟語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228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地帯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穀倉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206DE61-DE35-4D2C-AEB9-EC5F039D39C0}"/>
              </a:ext>
            </a:extLst>
          </p:cNvPr>
          <p:cNvSpPr txBox="1"/>
          <p:nvPr/>
        </p:nvSpPr>
        <p:spPr>
          <a:xfrm>
            <a:off x="4587410" y="4587630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A3CF431-F8B9-4EEF-AC0D-34DE7E8F534A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7A21DFF-D709-4A72-9991-C402967D1E6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456D7CF-B5F8-4176-A004-719AD9B3329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D3AF7AF-CBF9-4BDA-81FA-7C80EEE0B052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さまざまな熟語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015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3" grpId="0"/>
      <p:bldP spid="14" grpId="0"/>
      <p:bldP spid="21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簡単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8D8BFE-6790-43CB-A4FB-292563DF882B}"/>
              </a:ext>
            </a:extLst>
          </p:cNvPr>
          <p:cNvSpPr txBox="1"/>
          <p:nvPr/>
        </p:nvSpPr>
        <p:spPr>
          <a:xfrm>
            <a:off x="458665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友達の意見を聞いて考えよう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0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届ける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とど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023509-8247-457E-A5B2-93DDF251EED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7F7F3EC-C398-440E-92A3-C3CA8A855A5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6A91FB0-B797-40BD-9C53-81D618DFF9D7}"/>
              </a:ext>
            </a:extLst>
          </p:cNvPr>
          <p:cNvSpPr txBox="1"/>
          <p:nvPr/>
        </p:nvSpPr>
        <p:spPr>
          <a:xfrm>
            <a:off x="458665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友達の意見を聞いて考えよう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1529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収める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おさ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023509-8247-457E-A5B2-93DDF251EED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7F7F3EC-C398-440E-92A3-C3CA8A855A5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6A91FB0-B797-40BD-9C53-81D618DFF9D7}"/>
              </a:ext>
            </a:extLst>
          </p:cNvPr>
          <p:cNvSpPr txBox="1"/>
          <p:nvPr/>
        </p:nvSpPr>
        <p:spPr>
          <a:xfrm>
            <a:off x="458665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友達の意見を聞いて考えよう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060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納める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おさ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023509-8247-457E-A5B2-93DDF251EED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7F7F3EC-C398-440E-92A3-C3CA8A855A5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6A91FB0-B797-40BD-9C53-81D618DFF9D7}"/>
              </a:ext>
            </a:extLst>
          </p:cNvPr>
          <p:cNvSpPr txBox="1"/>
          <p:nvPr/>
        </p:nvSpPr>
        <p:spPr>
          <a:xfrm>
            <a:off x="458665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友達の意見を聞いて考えよう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2629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閉じる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C89EA8A-A7FF-47E7-9F38-9655A9B040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0D6814C-324D-4910-9DDB-7F64510BAD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71D1E79-9FC3-4578-AA9D-C358FC63ABEC}"/>
              </a:ext>
            </a:extLst>
          </p:cNvPr>
          <p:cNvSpPr txBox="1"/>
          <p:nvPr/>
        </p:nvSpPr>
        <p:spPr>
          <a:xfrm>
            <a:off x="458665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友達の意見を聞いて考えよう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162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投げる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C89EA8A-A7FF-47E7-9F38-9655A9B040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FA152F8-BD35-44A9-9BB9-50A729B65775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35A0EF4-9FA2-46DB-9ABE-40FC37E1B240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994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秘密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83A4E0D-0A5A-4AF9-B517-4DF47C8CBC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2813A70-E8AD-4BA2-91F6-A81A2F15618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59F90F-BB1D-4542-A91C-E31047081220}"/>
              </a:ext>
            </a:extLst>
          </p:cNvPr>
          <p:cNvSpPr txBox="1"/>
          <p:nvPr/>
        </p:nvSpPr>
        <p:spPr>
          <a:xfrm>
            <a:off x="458665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友達の意見を聞いて考えよう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5596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呼ぶ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65AFF3-6496-419C-AFA7-4765F78C7AE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4DE7B3-F0FE-4EA7-A2E4-D93A7749951C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27E1613-9596-404C-850C-64B5C58133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3173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対策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9081AD0-CDD4-4662-9FC8-155E8CD6AD42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04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41263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なん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ひ難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CA83829-A1EA-4146-A607-01A0E20D80E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DBFAE22-ADBF-4D1C-BE19-B8C07F3AE25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BF5F8BE-4AAA-4469-BCA6-05BD1B41E3FF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041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内閣</a:t>
            </a:r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府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0D6741B-E494-411C-9074-A30636ED00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D2D32B2-6D0D-43C8-8125-F63AFBAD6E2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F834873-EB0D-4DEA-8288-28DACBA729E2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98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消防庁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191B953-490E-4BD2-8E4A-E4598D73EEE2}"/>
              </a:ext>
            </a:extLst>
          </p:cNvPr>
          <p:cNvSpPr txBox="1"/>
          <p:nvPr/>
        </p:nvSpPr>
        <p:spPr>
          <a:xfrm>
            <a:off x="6600053" y="4639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808253C-5BEB-40D1-97CD-0A1325B5BA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3F56E7C-5A01-4E7C-9525-D38DE070FE5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DD561FC-2E85-45D0-8A01-832028F1E683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5709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貴重品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3963DC-17FD-4C88-BD24-95D50E1223C6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F434FBA-1046-4A2A-99BA-C30616AA5A7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D9249D7-39FB-418E-9B6F-A5FD1724A1C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B9BCA68-6EAE-4554-93DE-CF06A1497128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181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8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頭きん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C89EA8A-A7FF-47E7-9F38-9655A9B040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0D6814C-324D-4910-9DDB-7F64510BAD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8A9BED0-1D0F-4C7B-9178-D5FCE7965748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0436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検討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9081AD0-CDD4-4662-9FC8-155E8CD6AD42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240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数値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FEF187-974D-4E55-9617-8AA14B0671B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568BDA0-79DF-43E0-8A81-E04B2196B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09055E7-A58C-4DDB-A803-0400E8992089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193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巻く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65AFF3-6496-419C-AFA7-4765F78C7AE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4E2EFA8-3234-4B6D-B739-D223FCE1228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4DE7B3-F0FE-4EA7-A2E4-D93A7749951C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146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処分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9081AD0-CDD4-4662-9FC8-155E8CD6AD42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253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ざっ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雑誌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FEF187-974D-4E55-9617-8AA14B0671B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568BDA0-79DF-43E0-8A81-E04B2196B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09055E7-A58C-4DDB-A803-0400E8992089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5279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歌詞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CA8F505-E95F-4078-8ACD-0C569CD969B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0AA0B83-B1FD-405D-AADA-541B76FFD5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8F0EE2E-4D19-4ABB-BDDF-779C3E04BE16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484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誠実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9081AD0-CDD4-4662-9FC8-155E8CD6AD42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1938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忠誠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 せい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572361E-507E-478F-94F5-8BA0E0912D5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7B33AC0-C15B-488C-926D-9BA28015AC4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79360C0-B512-429B-9111-E592AA1C8DE1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37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わか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若い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CDB8487-AFB4-4C33-B183-B91F4B9A2BD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A17D360-5843-427A-A9BB-111D8D1FC34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A05BDCC-55CB-41A0-BBCF-90098174057A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973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おさな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幼い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922D6A-740F-49A6-88B7-43E1A9AB956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731C58-C36D-4FDB-9F09-6CA93FCF683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7150AA4-6C82-446E-BE04-D7F559F8432A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8763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言い訳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わけ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ED8FC36-B191-4822-A783-646D72A8B6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FA20544-40F1-4E33-A2E0-6445AB91B3D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60B7CC0-C90B-463B-8D3B-CB9AC4C17C6E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149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8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背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58EF6FD-7A68-4FA0-A7E9-F6D55AB1AD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F9D5572-2E31-414F-88F8-E6FFEEE109F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E54580-A7DA-44D8-9136-A831524C38F6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527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片すみ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023509-8247-457E-A5B2-93DDF251EED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7F7F3EC-C398-440E-92A3-C3CA8A855A5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E094B85-408D-4778-96F0-0A730EB4E798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4860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割れる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C89EA8A-A7FF-47E7-9F38-9655A9B040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35A0EF4-9FA2-46DB-9ABE-40FC37E1B240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058D458-7D4A-4D50-899D-FE7212D65B7E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2522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危ない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あぶ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023509-8247-457E-A5B2-93DDF251EED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7F7F3EC-C398-440E-92A3-C3CA8A855A5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E094B85-408D-4778-96F0-0A730EB4E798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0846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背景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D0FCFE-4109-4109-8E54-8C294F198D16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1803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空腹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D0FCFE-4109-4109-8E54-8C294F198D16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4004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腹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9917003-D32C-4064-B190-B010AFA49ED7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347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縦断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 だん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572361E-507E-478F-94F5-8BA0E0912D5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7B33AC0-C15B-488C-926D-9BA28015AC4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9B9B9FB-6465-4A17-A02F-ADF8E8B4F787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1236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たて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縦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9917003-D32C-4064-B190-B010AFA49ED7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27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蒸発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 はつ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572361E-507E-478F-94F5-8BA0E0912D5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7B33AC0-C15B-488C-926D-9BA28015AC4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9B9B9FB-6465-4A17-A02F-ADF8E8B4F787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9250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著名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D0FCFE-4109-4109-8E54-8C294F198D16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5132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滅亡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めつ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D0FCFE-4109-4109-8E54-8C294F198D16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122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訪問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D0FCFE-4109-4109-8E54-8C294F198D16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9687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傷口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きず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ぐち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549476B-CCBF-464D-B50B-0DC95C14CB0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827A8A0-C106-43A6-95AF-20B71BE1D6A6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29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縮める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ちぢ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023509-8247-457E-A5B2-93DDF251EED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7F7F3EC-C398-440E-92A3-C3CA8A855A5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FB5A9E5-3C3B-47C5-9A5A-FF7BEDCCF677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745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法律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　りつ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D0FCFE-4109-4109-8E54-8C294F198D16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4166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権利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FEF187-974D-4E55-9617-8AA14B0671B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568BDA0-79DF-43E0-8A81-E04B2196B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D3A2E63-1E5E-4BFF-8143-E6A212C62CFE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211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憲法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　ぽう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D0FCFE-4109-4109-8E54-8C294F198D16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0487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政党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とう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D0FCFE-4109-4109-8E54-8C294F198D16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95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延長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 ちょう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4D6BF3-C38D-4AD2-8C70-F9105F722C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C8F4733-8CA8-476A-B7BB-61A54027DD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0BABB1F-C57D-4B1E-B058-0F0B973DBCF0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478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誕生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 じょう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4D6BF3-C38D-4AD2-8C70-F9105F722C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C8F4733-8CA8-476A-B7BB-61A54027DD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0BABB1F-C57D-4B1E-B058-0F0B973DBCF0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89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負担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62BB32E-94C5-4C04-A7A5-12F10C65C82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3EDB1B4-996B-4828-AC75-EDF407F3477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483B5FF-D539-4B4C-B756-6AF4274D5EDC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5940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意欲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62BB32E-94C5-4C04-A7A5-12F10C65C82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3EDB1B4-996B-4828-AC75-EDF407F3477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483B5FF-D539-4B4C-B756-6AF4274D5EDC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6187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厳しい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きび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023509-8247-457E-A5B2-93DDF251EED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7F7F3EC-C398-440E-92A3-C3CA8A855A5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28FE431-FF1C-4187-AD02-8A4F8294D539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588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朗読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549476B-CCBF-464D-B50B-0DC95C14CB0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827A8A0-C106-43A6-95AF-20B71BE1D6A6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578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 ちょう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4D6BF3-C38D-4AD2-8C70-F9105F722C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C8F4733-8CA8-476A-B7BB-61A54027DD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0BABB1F-C57D-4B1E-B058-0F0B973DBCF0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7249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優勝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 しょう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4D6BF3-C38D-4AD2-8C70-F9105F722C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C8F4733-8CA8-476A-B7BB-61A54027DD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0BABB1F-C57D-4B1E-B058-0F0B973DBCF0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64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はっ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発揮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FEF187-974D-4E55-9617-8AA14B0671B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568BDA0-79DF-43E0-8A81-E04B2196B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56E0B90-9AE6-4615-B960-BD1F4DBF9C0D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3011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筋肉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にく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0104884-590D-42B1-97FE-E89DA5EEB65B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656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故障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6406B6E-0A80-4A88-8870-84A39D7862C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CA01F2A-6108-4DE0-8AFF-FB8B6F4AEF1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BE4005C-55AA-429B-BC35-ABA81A548A57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1659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とうと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尊い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922D6A-740F-49A6-88B7-43E1A9AB956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731C58-C36D-4FDB-9F09-6CA93FCF683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88703DC-4C97-4229-BABF-64B394E88107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AC181E6-7B6E-4F94-A08E-25EA31653966}"/>
              </a:ext>
            </a:extLst>
          </p:cNvPr>
          <p:cNvSpPr txBox="1"/>
          <p:nvPr/>
        </p:nvSpPr>
        <p:spPr>
          <a:xfrm>
            <a:off x="7824192" y="836712"/>
            <a:ext cx="1015663" cy="39255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</a:t>
            </a:r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たっと</a:t>
            </a:r>
            <a:r>
              <a:rPr kumimoji="1"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）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2531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いた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痛い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CDB8487-AFB4-4C33-B183-B91F4B9A2BD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A17D360-5843-427A-A9BB-111D8D1FC34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81529A-71D3-4BC9-B557-1BDA1E1B6FB6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996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たまご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卵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EBE0FF8-5BDD-4B4A-ADA6-A8D4C2672E3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D44D2B8-8F1B-4AE6-BD0D-C902C3A17C4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6666596-1052-4F95-AED0-6CD36A94DE9F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97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心臓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ぞう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0104884-590D-42B1-97FE-E89DA5EEB65B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いま始まる新しいいま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9409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きぬ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絹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9917003-D32C-4064-B190-B010AFA49ED7}"/>
              </a:ext>
            </a:extLst>
          </p:cNvPr>
          <p:cNvSpPr txBox="1"/>
          <p:nvPr/>
        </p:nvSpPr>
        <p:spPr>
          <a:xfrm>
            <a:off x="458665" y="39461"/>
            <a:ext cx="57093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話し合って考えを深めよう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9947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5584</TotalTime>
  <Words>1021</Words>
  <Application>Microsoft Office PowerPoint</Application>
  <PresentationFormat>ワイド画面</PresentationFormat>
  <Paragraphs>458</Paragraphs>
  <Slides>100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100</vt:i4>
      </vt:variant>
    </vt:vector>
  </HeadingPairs>
  <TitlesOfParts>
    <vt:vector size="105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6年（上）</dc:title>
  <dc:creator>morita</dc:creator>
  <cp:lastModifiedBy>colas@edu-c.local</cp:lastModifiedBy>
  <cp:revision>475</cp:revision>
  <dcterms:created xsi:type="dcterms:W3CDTF">2019-06-12T23:18:36Z</dcterms:created>
  <dcterms:modified xsi:type="dcterms:W3CDTF">2020-04-01T04:10:08Z</dcterms:modified>
</cp:coreProperties>
</file>