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  <p:sldId id="323" r:id="rId68"/>
    <p:sldId id="324" r:id="rId69"/>
    <p:sldId id="325" r:id="rId70"/>
    <p:sldId id="326" r:id="rId71"/>
    <p:sldId id="327" r:id="rId72"/>
    <p:sldId id="328" r:id="rId73"/>
    <p:sldId id="329" r:id="rId74"/>
    <p:sldId id="330" r:id="rId75"/>
    <p:sldId id="331" r:id="rId76"/>
    <p:sldId id="332" r:id="rId77"/>
    <p:sldId id="333" r:id="rId78"/>
    <p:sldId id="334" r:id="rId79"/>
    <p:sldId id="335" r:id="rId80"/>
    <p:sldId id="336" r:id="rId81"/>
    <p:sldId id="337" r:id="rId8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9" autoAdjust="0"/>
    <p:restoredTop sz="94660"/>
  </p:normalViewPr>
  <p:slideViewPr>
    <p:cSldViewPr snapToGrid="0">
      <p:cViewPr>
        <p:scale>
          <a:sx n="110" d="100"/>
          <a:sy n="110" d="100"/>
        </p:scale>
        <p:origin x="576" y="4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53" d="100"/>
        <a:sy n="5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34000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1×1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AC3CFAB8-D5E0-47E9-AF63-6C6F3B200CDD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8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2×1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78275C0-8BC9-440F-A695-4A6572D44AB0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1924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2×2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4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8DDC3FD-B9DE-4341-82D2-E79F9CC8ED77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1218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2×3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6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7E6A0D2-1E8C-4C40-B41F-E376713B763F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9643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2×4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8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27400F2-CB5A-417D-855A-9C6E66DCC312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3854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2×5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65D839F-8EFA-4C0D-92D8-A1CF5DDBAFA8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5806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2×6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12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8B49E5F-FAEC-4C8E-BD69-3F00DC7CA169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5698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2×7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14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8BFA8C2-FC86-4CB1-9BDF-7D83A51BC51F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9379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2×8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16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A9A394E-57EA-4739-A8C1-2F4AE1A27E8E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3464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2×9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18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2BCC03D-F2E5-42A9-B76E-D0F79F9A506C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2418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3×1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ECCEA29-EAB6-49E3-A727-BEFFDEB26F7D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6598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1×2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0332FD7-4DC0-4FBE-A50E-83915CF709A6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3951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×2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6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D3AB5AB-C38C-47F4-B866-FCA534C5ED40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925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×3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9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BCAE49E-7AC9-49F8-AB27-730FC1BAC05A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0480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×4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12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9CF41E2-71E0-499A-BFC1-D1497D1B81FE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2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×5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15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76D615C-B08B-461D-AFCE-A243049D4199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9683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×6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18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3DD254D-BA8C-49F4-90BE-B97C8C587CB5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958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×7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21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647B6A5-9C57-4E1E-B5FE-ADFE039B9B6E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912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×8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24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3CF9781-C4ED-4179-8B77-C92A22DBC16D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5615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×9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27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65481F1-4E06-480A-B476-3A0D4031EF63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1862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4×1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8412F62-848D-4B95-8FD9-3268D7D5F413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9758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×2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8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FC2934B-1BE1-4ACB-90DD-D2E3D2D2F450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3361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1×3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E8DD48A-9D56-4C17-B693-AC153BFF7352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2144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4×3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12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3EA8E09-6E47-4883-A8CD-655FB0D49952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8170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4×4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16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50A5B6C-7CB4-44E2-A814-CEDE2D930969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0193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4×5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20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B8634C4-3CBF-4200-803D-979CB5C5736D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1672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4×6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24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5C8C54E-DFC9-4A15-85E0-01EF476754FE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5635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4×7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28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ABD02F3-E8DC-4E1E-8284-B439452217D4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2688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4×8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32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AD687FF-8E93-4FFC-9E59-88B08D40CC8E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7214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4×9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36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97EAB0C-982F-4D63-BD61-2B19A1D4481D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7052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5×1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60D9EF5-2D9C-4D9B-841B-D8308CB1C54F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3700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5×2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132347A-802E-4EAF-99CA-0F09640B0220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1456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5×3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15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3F2D0FB-EEE5-41C3-831F-02A8FDB9026F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2344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1×4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5E235E6-EC9D-42F4-9DD9-89E0BC45F5BB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99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5×4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CD954CF-C819-4C60-9376-55FF3F24D11B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9249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5×5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25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41C0E-2271-42D0-A7CC-CF376E2FA209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4544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5×6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88C692C-B902-4EF7-8F7B-52F81B7A8FC7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9123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5×7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35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BE5D687-0BDA-4F80-9FCA-462FA6698609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8420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5×8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40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0C8DD41-96B9-4821-9AFD-FEB224D4B27A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4769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5×9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45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00940FA-E4B7-4405-A0EF-822BDFB151F3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9647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6×1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7643E82-15B9-41FA-932D-2D7661305CF5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6637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6×2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12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6140759-A6F5-45E9-A2B5-78822016A2A8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353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6×3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18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A7AE739-16B0-4F65-8159-20D24D15D1C2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3870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6×4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24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C3FD0F3-CF02-446F-8F8A-7712D35AD6F5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3689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1×5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C3C2269-BCC4-4EE7-969E-77E76A267CA5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5566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6×5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5F2FA44-B976-4971-A77E-2CA0FB53A656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813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6×6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36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C36A134-A7C3-4BEF-8030-B997A01657E8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0834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6×7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42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577061D-49ED-4A93-AEFB-B6B91ED4A368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2350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6×8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48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A7F6DB2-4740-45CB-AD3D-E7EB6559B553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936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6×9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54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A14C9F8-8D22-45A3-BE3F-4F8DEF861467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4080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7×1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29EE9E8-E68E-4920-B843-6EFD8D4B3F3E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8877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7×2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14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58D6F09-F3EC-4BEA-8CFF-3A538F5B1F13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1724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7×3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21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096BA15-8E81-422B-BBF1-D9550042E531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6544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7×4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28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C57E7F7-8FD4-487B-8DA2-9F69EE18DD56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4800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7×5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35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7BADB1C-C851-4D41-8C2D-03C2DC688D84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1652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1×6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endParaRPr kumimoji="1" lang="ja-JP" altLang="en-US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1E7E336-47B1-449E-AFD4-E558B6B86C31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4549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7×6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42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54AA1F2-B855-43D0-A475-50A26A87A7A8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3086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7×7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49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94EB193-D28C-4786-A560-24704CC40EAD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2953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7×8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56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4295CA1-B2F9-4527-9AF8-1CFF63D507B8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9689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7×9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63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24622FB-1B99-47C8-B04F-89E88C027B71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4438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×1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68B83DE-594C-44C3-A67F-71798FD83DFF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1390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8×2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16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387E97E-BEF9-46DC-8517-0821AB560657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8021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8×3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24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061E9A8-698F-4C9F-A336-667939039E66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7875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8×4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32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6384EAF-C5E4-4260-A1EC-664644E9B324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7037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8×5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40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10DC65D-A1B5-49C0-960B-E628CB6711EE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4875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8×6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48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36B7090-EED6-4E23-A31B-C4951A3BCF18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8024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1×7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D3FF6FD-48B9-4A63-8500-4B0B372B9113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0999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8×7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56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75C02D2-4B7D-4572-A33C-12063E43D885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8232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8×8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64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66B1172-7B57-4E68-90C6-C8714BA7CE19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740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8×9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72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8A1A1EF-90B0-461D-BEE6-826BD3EF252A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2469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9×1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59FE1FC-76E9-403A-9514-BD068CE627FE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0671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9×2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18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A2D231F-2C58-44D0-88A4-E83AA7810C3E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2345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9×3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27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CBCD602-1B97-4003-BE4E-E13FBE133039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851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9×4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36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6AF1BC9-9C67-4C1D-83C8-702E0EAEF895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6646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9×5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45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CE15832-5E02-4B80-A131-E5CFACB92F85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6984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9×6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54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1F97754-E238-4F62-8CA4-16FD6059ED9C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3608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9×7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63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7A7E9F3-4C73-440F-B4ED-EE83F6EBE8A7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3425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1×8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011CF71-CA21-499E-ABD9-89B5E113A157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0382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9×8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72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86D38AE-5F02-43A3-885F-34DFD2B235C7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9353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9×9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81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AC79CA9-A754-4853-8F47-AB98C1462A14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1565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1×9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kumimoji="1" lang="ja-JP" altLang="en-US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62DC85-A26C-4060-B8BB-5732F46F80C3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5723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</TotalTime>
  <Words>243</Words>
  <Application>Microsoft Office PowerPoint</Application>
  <PresentationFormat>ワイド画面</PresentationFormat>
  <Paragraphs>81</Paragraphs>
  <Slides>81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81</vt:i4>
      </vt:variant>
    </vt:vector>
  </HeadingPairs>
  <TitlesOfParts>
    <vt:vector size="86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かけ算 全問</dc:title>
  <dc:creator>colas@edu-c.local</dc:creator>
  <cp:lastModifiedBy>colas@edu-c.local</cp:lastModifiedBy>
  <cp:revision>26</cp:revision>
  <dcterms:created xsi:type="dcterms:W3CDTF">2019-12-03T00:44:33Z</dcterms:created>
  <dcterms:modified xsi:type="dcterms:W3CDTF">2019-12-17T00:21:08Z</dcterms:modified>
</cp:coreProperties>
</file>