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6" r:id="rId3"/>
    <p:sldId id="285" r:id="rId4"/>
    <p:sldId id="313" r:id="rId5"/>
    <p:sldId id="266" r:id="rId6"/>
    <p:sldId id="257" r:id="rId7"/>
    <p:sldId id="327" r:id="rId8"/>
    <p:sldId id="318" r:id="rId9"/>
    <p:sldId id="263" r:id="rId10"/>
    <p:sldId id="304" r:id="rId11"/>
    <p:sldId id="300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3" d="100"/>
        <a:sy n="5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0E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760791" y="1834002"/>
            <a:ext cx="6670416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か け 算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3695342" y="3833583"/>
            <a:ext cx="480131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ランダム６</a:t>
            </a:r>
            <a:endParaRPr lang="ja-JP" altLang="en-US" sz="7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A7AE739-16B0-4F65-8159-20D24D15D1C2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87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40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0C8DD41-96B9-4821-9AFD-FEB224D4B27A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769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CD954CF-C819-4C60-9376-55FF3F24D11B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249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FC2934B-1BE1-4ACB-90DD-D2E3D2D2F450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3361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21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096BA15-8E81-422B-BBF1-D9550042E531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544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78275C0-8BC9-440F-A695-4A6572D44AB0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92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34000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C3CFAB8-D5E0-47E9-AF63-6C6F3B200CDD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64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66B1172-7B57-4E68-90C6-C8714BA7CE1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40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56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4295CA1-B2F9-4527-9AF8-1CFF63D507B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9689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D3FF6FD-48B9-4A63-8500-4B0B372B9113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099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</TotalTime>
  <Words>35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ランダム</dc:title>
  <dc:creator>colas@edu-c.local</dc:creator>
  <cp:lastModifiedBy>colas@edu-c.local</cp:lastModifiedBy>
  <cp:revision>28</cp:revision>
  <dcterms:created xsi:type="dcterms:W3CDTF">2019-12-03T00:44:33Z</dcterms:created>
  <dcterms:modified xsi:type="dcterms:W3CDTF">2019-12-18T00:55:46Z</dcterms:modified>
</cp:coreProperties>
</file>