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5" r:id="rId3"/>
    <p:sldId id="331" r:id="rId4"/>
    <p:sldId id="293" r:id="rId5"/>
    <p:sldId id="269" r:id="rId6"/>
    <p:sldId id="281" r:id="rId7"/>
    <p:sldId id="297" r:id="rId8"/>
    <p:sldId id="272" r:id="rId9"/>
    <p:sldId id="294" r:id="rId10"/>
    <p:sldId id="302" r:id="rId11"/>
    <p:sldId id="330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53" d="100"/>
        <a:sy n="5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0E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760791" y="1834002"/>
            <a:ext cx="6670416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か け 算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3695342" y="3833583"/>
            <a:ext cx="480131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ランダム５</a:t>
            </a:r>
            <a:endParaRPr lang="ja-JP" altLang="en-US" sz="7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7643E82-15B9-41FA-932D-2D7661305CF5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6637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A2D231F-2C58-44D0-88A4-E83AA7810C3E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2345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ECCEA29-EAB6-49E3-A727-BEFFDEB26F7D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598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27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CBCD602-1B97-4003-BE4E-E13FBE133039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51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60D9EF5-2D9C-4D9B-841B-D8308CB1C54F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3700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27400F2-CB5A-417D-855A-9C6E66DCC312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854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21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647B6A5-9C57-4E1E-B5FE-ADFE039B9B6E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912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25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41C0E-2271-42D0-A7CC-CF376E2FA209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544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8BFA8C2-FC86-4CB1-9BDF-7D83A51BC51F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379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132347A-802E-4EAF-99CA-0F09640B0220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456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</TotalTime>
  <Words>35</Words>
  <Application>Microsoft Office PowerPoint</Application>
  <PresentationFormat>ワイド画面</PresentationFormat>
  <Paragraphs>12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ランダム</dc:title>
  <dc:creator>colas@edu-c.local</dc:creator>
  <cp:lastModifiedBy>colas@edu-c.local</cp:lastModifiedBy>
  <cp:revision>29</cp:revision>
  <dcterms:created xsi:type="dcterms:W3CDTF">2019-12-03T00:44:33Z</dcterms:created>
  <dcterms:modified xsi:type="dcterms:W3CDTF">2019-12-18T00:55:28Z</dcterms:modified>
</cp:coreProperties>
</file>