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3" r:id="rId3"/>
    <p:sldId id="270" r:id="rId4"/>
    <p:sldId id="283" r:id="rId5"/>
    <p:sldId id="305" r:id="rId6"/>
    <p:sldId id="301" r:id="rId7"/>
    <p:sldId id="261" r:id="rId8"/>
    <p:sldId id="292" r:id="rId9"/>
    <p:sldId id="295" r:id="rId10"/>
    <p:sldId id="306" r:id="rId11"/>
    <p:sldId id="27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ランダム４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F2FA44-B976-4971-A77E-2CA0FB53A6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BCC03D-F2E5-42A9-B76E-D0F79F9A506C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15832-5E02-4B80-A131-E5CFACB92F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5D839F-8EFA-4C0D-92D8-A1CF5DDBAFA8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5481F1-4E06-480A-B476-3A0D4031EF63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3FD0F3-CF02-446F-8F8A-7712D35AD6F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0940FA-E4B7-4405-A0EF-822BDFB151F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3C2269-BCC4-4EE7-969E-77E76A267CA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7EAB0C-982F-4D63-BD61-2B19A1D4481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F2D0FB-EEE5-41C3-831F-02A8FDB9026F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28</cp:revision>
  <dcterms:created xsi:type="dcterms:W3CDTF">2019-12-03T00:44:33Z</dcterms:created>
  <dcterms:modified xsi:type="dcterms:W3CDTF">2019-12-18T00:55:18Z</dcterms:modified>
</cp:coreProperties>
</file>