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33" r:id="rId3"/>
    <p:sldId id="270" r:id="rId4"/>
    <p:sldId id="283" r:id="rId5"/>
    <p:sldId id="305" r:id="rId6"/>
    <p:sldId id="301" r:id="rId7"/>
    <p:sldId id="261" r:id="rId8"/>
    <p:sldId id="292" r:id="rId9"/>
    <p:sldId id="295" r:id="rId10"/>
    <p:sldId id="306" r:id="rId11"/>
    <p:sldId id="274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3" d="100"/>
        <a:sy n="5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0E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760791" y="1834002"/>
            <a:ext cx="6670416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か け 算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3695342" y="3833583"/>
            <a:ext cx="480131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ランダム４</a:t>
            </a:r>
            <a:endParaRPr lang="ja-JP" altLang="en-US" sz="7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F2FA44-B976-4971-A77E-2CA0FB53A656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813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2BCC03D-F2E5-42A9-B76E-D0F79F9A506C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418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CE15832-5E02-4B80-A131-E5CFACB92F85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6984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65D839F-8EFA-4C0D-92D8-A1CF5DDBAFA8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806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27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65481F1-4E06-480A-B476-3A0D4031EF63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186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24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C3FD0F3-CF02-446F-8F8A-7712D35AD6F5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689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00940FA-E4B7-4405-A0EF-822BDFB151F3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64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C3C2269-BCC4-4EE7-969E-77E76A267CA5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566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97EAB0C-982F-4D63-BD61-2B19A1D4481D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052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3F2D0FB-EEE5-41C3-831F-02A8FDB9026F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344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Words>35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ランダム</dc:title>
  <dc:creator>colas@edu-c.local</dc:creator>
  <cp:lastModifiedBy>colas@edu-c.local</cp:lastModifiedBy>
  <cp:revision>28</cp:revision>
  <dcterms:created xsi:type="dcterms:W3CDTF">2019-12-03T00:44:33Z</dcterms:created>
  <dcterms:modified xsi:type="dcterms:W3CDTF">2019-12-18T00:55:18Z</dcterms:modified>
</cp:coreProperties>
</file>