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1" r:id="rId3"/>
    <p:sldId id="286" r:id="rId4"/>
    <p:sldId id="268" r:id="rId5"/>
    <p:sldId id="328" r:id="rId6"/>
    <p:sldId id="262" r:id="rId7"/>
    <p:sldId id="311" r:id="rId8"/>
    <p:sldId id="337" r:id="rId9"/>
    <p:sldId id="279" r:id="rId10"/>
    <p:sldId id="258" r:id="rId11"/>
    <p:sldId id="29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0E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76079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か け 算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695342" y="3833583"/>
            <a:ext cx="48013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ランダム３</a:t>
            </a:r>
            <a:endParaRPr lang="ja-JP" altLang="en-US" sz="7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0332FD7-4DC0-4FBE-A50E-83915CF709A6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95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BE5D687-0BDA-4F80-9FCA-462FA669860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42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AD687FF-8E93-4FFC-9E59-88B08D40CC8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21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EA8E09-6E47-4883-A8CD-655FB0D49952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17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7E6A0D2-1E8C-4C40-B41F-E376713B763F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64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72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8A1A1EF-90B0-461D-BEE6-826BD3EF252A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46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1E7E336-47B1-449E-AFD4-E558B6B86C31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54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29EE9E8-E68E-4920-B843-6EFD8D4B3F3E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877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81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AC79CA9-A754-4853-8F47-AB98C1462A1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56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6D615C-B08B-461D-AFCE-A243049D4199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68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</TotalTime>
  <Words>35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ランダム</dc:title>
  <dc:creator>colas@edu-c.local</dc:creator>
  <cp:lastModifiedBy>colas@edu-c.local</cp:lastModifiedBy>
  <cp:revision>31</cp:revision>
  <dcterms:created xsi:type="dcterms:W3CDTF">2019-12-03T00:44:33Z</dcterms:created>
  <dcterms:modified xsi:type="dcterms:W3CDTF">2019-12-18T00:55:07Z</dcterms:modified>
</cp:coreProperties>
</file>