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86" r:id="rId4"/>
    <p:sldId id="268" r:id="rId5"/>
    <p:sldId id="328" r:id="rId6"/>
    <p:sldId id="262" r:id="rId7"/>
    <p:sldId id="311" r:id="rId8"/>
    <p:sldId id="337" r:id="rId9"/>
    <p:sldId id="279" r:id="rId10"/>
    <p:sldId id="258" r:id="rId11"/>
    <p:sldId id="29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ランダム３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332FD7-4DC0-4FBE-A50E-83915CF709A6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5D687-0BDA-4F80-9FCA-462FA66986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D687FF-8E93-4FFC-9E59-88B08D40CC8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A8E09-6E47-4883-A8CD-655FB0D4995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1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E6A0D2-1E8C-4C40-B41F-E376713B763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1A1EF-90B0-461D-BEE6-826BD3EF252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E7E336-47B1-449E-AFD4-E558B6B86C31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9EE9E8-E68E-4920-B843-6EFD8D4B3F3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87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C79CA9-A754-4853-8F47-AB98C1462A1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6D615C-B08B-461D-AFCE-A243049D419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31</cp:revision>
  <dcterms:created xsi:type="dcterms:W3CDTF">2019-12-03T00:44:33Z</dcterms:created>
  <dcterms:modified xsi:type="dcterms:W3CDTF">2019-12-18T00:55:07Z</dcterms:modified>
</cp:coreProperties>
</file>