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25" r:id="rId3"/>
    <p:sldId id="303" r:id="rId4"/>
    <p:sldId id="329" r:id="rId5"/>
    <p:sldId id="336" r:id="rId6"/>
    <p:sldId id="316" r:id="rId7"/>
    <p:sldId id="307" r:id="rId8"/>
    <p:sldId id="314" r:id="rId9"/>
    <p:sldId id="278" r:id="rId10"/>
    <p:sldId id="312" r:id="rId11"/>
    <p:sldId id="310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53" d="100"/>
        <a:sy n="5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0E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760791" y="1834002"/>
            <a:ext cx="6670416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か け 算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3695342" y="3833583"/>
            <a:ext cx="480131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ランダム２</a:t>
            </a:r>
            <a:endParaRPr lang="ja-JP" altLang="en-US" sz="7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58D6F09-F3EC-4BEA-8CFF-3A538F5B1F13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1724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54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A14C9F8-8D22-45A3-BE3F-4F8DEF861467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4080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48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36B7090-EED6-4E23-A31B-C4951A3BCF18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4270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6140759-A6F5-45E9-A2B5-78822016A2A8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35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59FE1FC-76E9-403A-9514-BD068CE627FE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6641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72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86D38AE-5F02-43A3-885F-34DFD2B235C7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2977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42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54AA1F2-B855-43D0-A475-50A26A87A7A8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3086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36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C36A134-A7C3-4BEF-8030-B997A01657E8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0834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28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C57E7F7-8FD4-487B-8DA2-9F69EE18DD56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4800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9CF41E2-71E0-499A-BFC1-D1497D1B81FE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2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</TotalTime>
  <Words>35</Words>
  <Application>Microsoft Office PowerPoint</Application>
  <PresentationFormat>ワイド画面</PresentationFormat>
  <Paragraphs>12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ランダム</dc:title>
  <dc:creator>colas@edu-c.local</dc:creator>
  <cp:lastModifiedBy>colas@edu-c.local</cp:lastModifiedBy>
  <cp:revision>28</cp:revision>
  <dcterms:created xsi:type="dcterms:W3CDTF">2019-12-03T00:44:33Z</dcterms:created>
  <dcterms:modified xsi:type="dcterms:W3CDTF">2019-12-18T00:54:52Z</dcterms:modified>
</cp:coreProperties>
</file>