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32" r:id="rId3"/>
    <p:sldId id="282" r:id="rId4"/>
    <p:sldId id="298" r:id="rId5"/>
    <p:sldId id="264" r:id="rId6"/>
    <p:sldId id="334" r:id="rId7"/>
    <p:sldId id="273" r:id="rId8"/>
    <p:sldId id="284" r:id="rId9"/>
    <p:sldId id="267" r:id="rId10"/>
    <p:sldId id="308" r:id="rId11"/>
    <p:sldId id="265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EC66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ランダム１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77061D-49ED-4A93-AEFB-B6B91ED4A36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5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2DC85-A26C-4060-B8BB-5732F46F80C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2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AF1BC9-9C67-4C1D-83C8-702E0EAEF89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2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F9781-C4ED-4179-8B77-C92A22DBC16D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04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8C692C-B902-4EF7-8F7B-52F81B7A8F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2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CF71-CA21-499E-ABD9-89B5E113A15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F97754-E238-4F62-8CA4-16FD6059ED9C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72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9A394E-57EA-4739-A8C1-2F4AE1A27E8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412F62-848D-4B95-8FD9-3268D7D5F4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75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DDC3FD-B9DE-4341-82D2-E79F9CC8ED7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30</cp:revision>
  <dcterms:created xsi:type="dcterms:W3CDTF">2019-12-03T00:44:33Z</dcterms:created>
  <dcterms:modified xsi:type="dcterms:W3CDTF">2019-12-18T00:54:39Z</dcterms:modified>
</cp:coreProperties>
</file>