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7" r:id="rId3"/>
    <p:sldId id="278" r:id="rId4"/>
    <p:sldId id="285" r:id="rId5"/>
    <p:sldId id="283" r:id="rId6"/>
    <p:sldId id="280" r:id="rId7"/>
    <p:sldId id="284" r:id="rId8"/>
    <p:sldId id="281" r:id="rId9"/>
    <p:sldId id="282" r:id="rId10"/>
    <p:sldId id="27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９の段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BCD602-1B97-4003-BE4E-E13FBE13303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5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59FE1FC-76E9-403A-9514-BD068CE627F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A2D231F-2C58-44D0-88A4-E83AA7810C3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AC79CA9-A754-4853-8F47-AB98C1462A1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5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7A7E9F3-4C73-440F-B4ED-EE83F6EBE8A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42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6AF1BC9-9C67-4C1D-83C8-702E0EAEF89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64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72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6D38AE-5F02-43A3-885F-34DFD2B235C7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35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E15832-5E02-4B80-A131-E5CFACB92F85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98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F97754-E238-4F62-8CA4-16FD6059ED9C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60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9の段</dc:title>
  <dc:creator>colas@edu-c.local</dc:creator>
  <cp:lastModifiedBy>colas@edu-c.local</cp:lastModifiedBy>
  <cp:revision>38</cp:revision>
  <dcterms:created xsi:type="dcterms:W3CDTF">2019-12-03T00:44:33Z</dcterms:created>
  <dcterms:modified xsi:type="dcterms:W3CDTF">2019-12-18T00:52:57Z</dcterms:modified>
</cp:coreProperties>
</file>