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82" r:id="rId3"/>
    <p:sldId id="278" r:id="rId4"/>
    <p:sldId id="257" r:id="rId5"/>
    <p:sldId id="285" r:id="rId6"/>
    <p:sldId id="279" r:id="rId7"/>
    <p:sldId id="281" r:id="rId8"/>
    <p:sldId id="284" r:id="rId9"/>
    <p:sldId id="280" r:id="rId10"/>
    <p:sldId id="283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0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８の段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5C02D2-4B7D-4572-A33C-12063E43D8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23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6B7090-EED6-4E23-A31B-C4951A3BCF1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02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87E97E-BEF9-46DC-8517-0821AB56065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8B83DE-594C-44C3-A67F-71798FD83DF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A1A1EF-90B0-461D-BEE6-826BD3EF252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46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61E9A8-698F-4C9F-A336-667939039E6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0DC65D-A1B5-49C0-960B-E628CB6711E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8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6B1172-7B57-4E68-90C6-C8714BA7CE1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4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84EAF-C5E4-4260-A1EC-664644E9B32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3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8の段</dc:title>
  <dc:creator>colas@edu-c.local</dc:creator>
  <cp:lastModifiedBy>colas@edu-c.local</cp:lastModifiedBy>
  <cp:revision>37</cp:revision>
  <dcterms:created xsi:type="dcterms:W3CDTF">2019-12-03T00:44:33Z</dcterms:created>
  <dcterms:modified xsi:type="dcterms:W3CDTF">2019-12-18T00:51:39Z</dcterms:modified>
</cp:coreProperties>
</file>