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8" r:id="rId3"/>
    <p:sldId id="276" r:id="rId4"/>
    <p:sldId id="271" r:id="rId5"/>
    <p:sldId id="257" r:id="rId6"/>
    <p:sldId id="274" r:id="rId7"/>
    <p:sldId id="272" r:id="rId8"/>
    <p:sldId id="275" r:id="rId9"/>
    <p:sldId id="273" r:id="rId10"/>
    <p:sldId id="27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５の段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C8DD41-96B9-4821-9AFD-FEB224D4B27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0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0940FA-E4B7-4405-A0EF-822BDFB151F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83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E5D687-0BDA-4F80-9FCA-462FA66986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95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2347A-802E-4EAF-99CA-0F09640B0220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8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D9EF5-2D9C-4D9B-841B-D8308CB1C54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32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41C0E-2271-42D0-A7CC-CF376E2FA2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65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F2D0FB-EEE5-41C3-831F-02A8FDB9026F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51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C692C-B902-4EF7-8F7B-52F81B7A8F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98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D954CF-C819-4C60-9376-55FF3F24D11B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41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5の段</dc:title>
  <dc:creator>colas@edu-c.local</dc:creator>
  <cp:lastModifiedBy>colas@edu-c.local</cp:lastModifiedBy>
  <cp:revision>36</cp:revision>
  <dcterms:created xsi:type="dcterms:W3CDTF">2019-12-03T00:44:33Z</dcterms:created>
  <dcterms:modified xsi:type="dcterms:W3CDTF">2019-12-25T06:00:09Z</dcterms:modified>
</cp:coreProperties>
</file>