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78" r:id="rId3"/>
    <p:sldId id="276" r:id="rId4"/>
    <p:sldId id="271" r:id="rId5"/>
    <p:sldId id="257" r:id="rId6"/>
    <p:sldId id="274" r:id="rId7"/>
    <p:sldId id="272" r:id="rId8"/>
    <p:sldId id="275" r:id="rId9"/>
    <p:sldId id="273" r:id="rId10"/>
    <p:sldId id="27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0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7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05965" y="1982048"/>
            <a:ext cx="798007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b="1">
                <a:latin typeface="メイリオ" panose="020B0604030504040204" pitchFamily="50" charset="-128"/>
                <a:ea typeface="メイリオ" panose="020B0604030504040204" pitchFamily="50" charset="-128"/>
              </a:rPr>
              <a:t>かけ算 ５の段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743907" y="3685538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レベル３（ばらばら）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81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5×8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40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0C8DD41-96B9-4821-9AFD-FEB224D4B27A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0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5×9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00940FA-E4B7-4405-A0EF-822BDFB151F3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3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5×7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35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5D687-0BDA-4F80-9FCA-462FA66986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95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5×2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10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32347A-802E-4EAF-99CA-0F09640B0220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690473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5×1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0D9EF5-2D9C-4D9B-841B-D8308CB1C54F}"/>
              </a:ext>
            </a:extLst>
          </p:cNvPr>
          <p:cNvSpPr/>
          <p:nvPr/>
        </p:nvSpPr>
        <p:spPr>
          <a:xfrm>
            <a:off x="8874034" y="2074783"/>
            <a:ext cx="2345875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32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5×5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341C0E-2271-42D0-A7CC-CF376E2FA209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65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5×3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15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F2D0FB-EEE5-41C3-831F-02A8FDB9026F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5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5×6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88C692C-B902-4EF7-8F7B-52F81B7A8FC7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8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513382" y="2074783"/>
            <a:ext cx="11165236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5×4</a:t>
            </a:r>
            <a:r>
              <a:rPr kumimoji="1" lang="ja-JP" altLang="en-US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D954CF-C819-4C60-9376-55FF3F24D11B}"/>
              </a:ext>
            </a:extLst>
          </p:cNvPr>
          <p:cNvSpPr/>
          <p:nvPr/>
        </p:nvSpPr>
        <p:spPr>
          <a:xfrm>
            <a:off x="8559955" y="1785677"/>
            <a:ext cx="2891815" cy="288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4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37</Words>
  <Application>Microsoft Office PowerPoint</Application>
  <PresentationFormat>ワイド画面</PresentationFormat>
  <Paragraphs>11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かけ算 5の段</dc:title>
  <dc:creator>colas@edu-c.local</dc:creator>
  <cp:lastModifiedBy>colas@edu-c.local</cp:lastModifiedBy>
  <cp:revision>36</cp:revision>
  <dcterms:created xsi:type="dcterms:W3CDTF">2019-12-03T00:44:33Z</dcterms:created>
  <dcterms:modified xsi:type="dcterms:W3CDTF">2019-12-25T06:00:09Z</dcterms:modified>
</cp:coreProperties>
</file>