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59" r:id="rId3"/>
    <p:sldId id="264" r:id="rId4"/>
    <p:sldId id="260" r:id="rId5"/>
    <p:sldId id="258" r:id="rId6"/>
    <p:sldId id="262" r:id="rId7"/>
    <p:sldId id="265" r:id="rId8"/>
    <p:sldId id="257" r:id="rId9"/>
    <p:sldId id="263" r:id="rId10"/>
    <p:sldId id="261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１の段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743907" y="3685538"/>
            <a:ext cx="71096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レベル３（ばらばら）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812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C3C2269-BCC4-4EE7-969E-77E76A267CA5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566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E8DD48A-9D56-4C17-B693-AC153BFF7352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2144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011CF71-CA21-499E-ABD9-89B5E113A157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0382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5E235E6-EC9D-42F4-9DD9-89E0BC45F5BB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0332FD7-4DC0-4FBE-A50E-83915CF709A6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951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1E7E336-47B1-449E-AFD4-E558B6B86C31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4549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62DC85-A26C-4060-B8BB-5732F46F80C3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723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34000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C3CFAB8-D5E0-47E9-AF63-6C6F3B200CDD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D3FF6FD-48B9-4A63-8500-4B0B372B9113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0999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1の段</dc:title>
  <dc:creator>colas@edu-c.local</dc:creator>
  <cp:lastModifiedBy>colas@edu-c.local</cp:lastModifiedBy>
  <cp:revision>28</cp:revision>
  <dcterms:created xsi:type="dcterms:W3CDTF">2019-12-03T00:44:33Z</dcterms:created>
  <dcterms:modified xsi:type="dcterms:W3CDTF">2019-12-18T00:43:07Z</dcterms:modified>
</cp:coreProperties>
</file>