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7" r:id="rId2"/>
    <p:sldId id="285" r:id="rId3"/>
    <p:sldId id="284" r:id="rId4"/>
    <p:sldId id="283" r:id="rId5"/>
    <p:sldId id="282" r:id="rId6"/>
    <p:sldId id="281" r:id="rId7"/>
    <p:sldId id="280" r:id="rId8"/>
    <p:sldId id="279" r:id="rId9"/>
    <p:sldId id="278" r:id="rId10"/>
    <p:sldId id="257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7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26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rgbClr val="8EEE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105965" y="1982048"/>
            <a:ext cx="798007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b="1">
                <a:latin typeface="メイリオ" panose="020B0604030504040204" pitchFamily="50" charset="-128"/>
                <a:ea typeface="メイリオ" panose="020B0604030504040204" pitchFamily="50" charset="-128"/>
              </a:rPr>
              <a:t>かけ算 ８の段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2743907" y="3685538"/>
            <a:ext cx="710963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5400">
                <a:latin typeface="メイリオ" panose="020B0604030504040204" pitchFamily="50" charset="-128"/>
                <a:ea typeface="メイリオ" panose="020B0604030504040204" pitchFamily="50" charset="-128"/>
              </a:rPr>
              <a:t>レベル２（はんたい）</a:t>
            </a:r>
            <a:endParaRPr lang="ja-JP" altLang="en-US" sz="5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38564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×1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68B83DE-594C-44C3-A67F-71798FD83DFF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668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8×9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72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8A1A1EF-90B0-461D-BEE6-826BD3EF252A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2469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8×8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64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666B1172-7B57-4E68-90C6-C8714BA7CE19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740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8×7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56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75C02D2-4B7D-4572-A33C-12063E43D885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8232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8×6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48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36B7090-EED6-4E23-A31B-C4951A3BCF18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8024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8×5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40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10DC65D-A1B5-49C0-960B-E628CB6711EE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4875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8×4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32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6384EAF-C5E4-4260-A1EC-664644E9B324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7037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8×3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24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061E9A8-698F-4C9F-A336-667939039E66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6544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8×2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16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387E97E-BEF9-46DC-8517-0821AB560657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5353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</TotalTime>
  <Words>37</Words>
  <Application>Microsoft Office PowerPoint</Application>
  <PresentationFormat>ワイド画面</PresentationFormat>
  <Paragraphs>11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かけ算 8の段</dc:title>
  <dc:creator>colas@edu-c.local</dc:creator>
  <cp:lastModifiedBy>colas@edu-c.local</cp:lastModifiedBy>
  <cp:revision>37</cp:revision>
  <dcterms:created xsi:type="dcterms:W3CDTF">2019-12-03T00:44:33Z</dcterms:created>
  <dcterms:modified xsi:type="dcterms:W3CDTF">2019-12-18T00:53:39Z</dcterms:modified>
</cp:coreProperties>
</file>