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85" r:id="rId3"/>
    <p:sldId id="284" r:id="rId4"/>
    <p:sldId id="283" r:id="rId5"/>
    <p:sldId id="282" r:id="rId6"/>
    <p:sldId id="281" r:id="rId7"/>
    <p:sldId id="280" r:id="rId8"/>
    <p:sldId id="279" r:id="rId9"/>
    <p:sldId id="278" r:id="rId10"/>
    <p:sldId id="25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６の段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レベル２（はんたい）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856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7643E82-15B9-41FA-932D-2D7661305CF5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54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A14C9F8-8D22-45A3-BE3F-4F8DEF86146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08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A7F6DB2-4740-45CB-AD3D-E7EB6559B55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3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577061D-49ED-4A93-AEFB-B6B91ED4A36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35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C36A134-A7C3-4BEF-8030-B997A01657E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83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F2FA44-B976-4971-A77E-2CA0FB53A65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81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3FD0F3-CF02-446F-8F8A-7712D35AD6F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68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A7AE739-16B0-4F65-8159-20D24D15D1C2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87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140759-A6F5-45E9-A2B5-78822016A2A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6の段</dc:title>
  <dc:creator>colas@edu-c.local</dc:creator>
  <cp:lastModifiedBy>colas@edu-c.local</cp:lastModifiedBy>
  <cp:revision>34</cp:revision>
  <dcterms:created xsi:type="dcterms:W3CDTF">2019-12-03T00:44:33Z</dcterms:created>
  <dcterms:modified xsi:type="dcterms:W3CDTF">2019-12-18T00:48:57Z</dcterms:modified>
</cp:coreProperties>
</file>