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77" r:id="rId3"/>
    <p:sldId id="276" r:id="rId4"/>
    <p:sldId id="275" r:id="rId5"/>
    <p:sldId id="274" r:id="rId6"/>
    <p:sldId id="273" r:id="rId7"/>
    <p:sldId id="272" r:id="rId8"/>
    <p:sldId id="271" r:id="rId9"/>
    <p:sldId id="259" r:id="rId10"/>
    <p:sldId id="257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2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2019/12/18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8EEE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105965" y="1982048"/>
            <a:ext cx="7980070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9600" b="1">
                <a:latin typeface="メイリオ" panose="020B0604030504040204" pitchFamily="50" charset="-128"/>
                <a:ea typeface="メイリオ" panose="020B0604030504040204" pitchFamily="50" charset="-128"/>
              </a:rPr>
              <a:t>かけ算 ４の段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2743907" y="3685538"/>
            <a:ext cx="710963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5400">
                <a:latin typeface="メイリオ" panose="020B0604030504040204" pitchFamily="50" charset="-128"/>
                <a:ea typeface="メイリオ" panose="020B0604030504040204" pitchFamily="50" charset="-128"/>
              </a:rPr>
              <a:t>レベル２（はんたい）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856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4×1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412F62-848D-4B95-8FD9-3268D7D5F413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8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4×9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97EAB0C-982F-4D63-BD61-2B19A1D4481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52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4×8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32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D687FF-8E93-4FFC-9E59-88B08D40CC8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7214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4×7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BD02F3-E8DC-4E1E-8284-B439452217D4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688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4×6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24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5C8C54E-DFC9-4A15-85E0-01EF476754FE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635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4×5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20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B8634C4-3CBF-4200-803D-979CB5C5736D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672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4×4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16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0A5B6C-7CB4-44E2-A814-CEDE2D930969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83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513382" y="2074783"/>
            <a:ext cx="11165236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4×3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12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EA8E09-6E47-4883-A8CD-655FB0D49952}"/>
              </a:ext>
            </a:extLst>
          </p:cNvPr>
          <p:cNvSpPr/>
          <p:nvPr/>
        </p:nvSpPr>
        <p:spPr>
          <a:xfrm>
            <a:off x="8559955" y="1785677"/>
            <a:ext cx="2891815" cy="288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52741BB-84FB-40EC-A022-EF660506BF02}"/>
              </a:ext>
            </a:extLst>
          </p:cNvPr>
          <p:cNvSpPr txBox="1"/>
          <p:nvPr/>
        </p:nvSpPr>
        <p:spPr>
          <a:xfrm>
            <a:off x="1250763" y="2074783"/>
            <a:ext cx="9690473" cy="270843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×2</a:t>
            </a:r>
            <a:r>
              <a:rPr kumimoji="1" lang="ja-JP" altLang="en-US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7000" b="1">
                <a:latin typeface="メイリオ" panose="020B0604030504040204" pitchFamily="50" charset="-128"/>
                <a:ea typeface="メイリオ" panose="020B0604030504040204" pitchFamily="50" charset="-128"/>
              </a:rPr>
              <a:t>= 8</a:t>
            </a:r>
            <a:endParaRPr lang="en-US" altLang="ja-JP" sz="17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FC2934B-1BE1-4ACB-90DD-D2E3D2D2F450}"/>
              </a:ext>
            </a:extLst>
          </p:cNvPr>
          <p:cNvSpPr/>
          <p:nvPr/>
        </p:nvSpPr>
        <p:spPr>
          <a:xfrm>
            <a:off x="8874034" y="2074783"/>
            <a:ext cx="2345875" cy="2340000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218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37</Words>
  <Application>Microsoft Office PowerPoint</Application>
  <PresentationFormat>ワイド画面</PresentationFormat>
  <Paragraphs>11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かけ算 4の段</dc:title>
  <dc:creator>colas@edu-c.local</dc:creator>
  <cp:lastModifiedBy>colas@edu-c.local</cp:lastModifiedBy>
  <cp:revision>33</cp:revision>
  <dcterms:created xsi:type="dcterms:W3CDTF">2019-12-03T00:44:33Z</dcterms:created>
  <dcterms:modified xsi:type="dcterms:W3CDTF">2019-12-18T00:46:38Z</dcterms:modified>
</cp:coreProperties>
</file>