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76" r:id="rId3"/>
    <p:sldId id="275" r:id="rId4"/>
    <p:sldId id="274" r:id="rId5"/>
    <p:sldId id="273" r:id="rId6"/>
    <p:sldId id="272" r:id="rId7"/>
    <p:sldId id="271" r:id="rId8"/>
    <p:sldId id="260" r:id="rId9"/>
    <p:sldId id="259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３の段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ECCEA29-EAB6-49E3-A727-BEFFDEB26F7D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5481F1-4E06-480A-B476-3A0D4031EF63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86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CF9781-C4ED-4179-8B77-C92A22DBC16D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61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647B6A5-9C57-4E1E-B5FE-ADFE039B9B6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1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DD254D-BA8C-49F4-90BE-B97C8C587CB5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95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D615C-B08B-461D-AFCE-A243049D4199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CF41E2-71E0-499A-BFC1-D1497D1B81FE}"/>
              </a:ext>
            </a:extLst>
          </p:cNvPr>
          <p:cNvSpPr/>
          <p:nvPr/>
        </p:nvSpPr>
        <p:spPr>
          <a:xfrm>
            <a:off x="8716710" y="1933722"/>
            <a:ext cx="2706720" cy="270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CAE49E-7AC9-49F8-AB27-730FC1BAC05A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048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D3AB5AB-C38C-47F4-B866-FCA534C5ED4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3の段</dc:title>
  <dc:creator>colas@edu-c.local</dc:creator>
  <cp:lastModifiedBy>colas@edu-c.local</cp:lastModifiedBy>
  <cp:revision>31</cp:revision>
  <dcterms:created xsi:type="dcterms:W3CDTF">2019-12-03T00:44:33Z</dcterms:created>
  <dcterms:modified xsi:type="dcterms:W3CDTF">2019-12-18T00:45:33Z</dcterms:modified>
</cp:coreProperties>
</file>