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1" r:id="rId2"/>
    <p:sldId id="270" r:id="rId3"/>
    <p:sldId id="269" r:id="rId4"/>
    <p:sldId id="268" r:id="rId5"/>
    <p:sldId id="267" r:id="rId6"/>
    <p:sldId id="262" r:id="rId7"/>
    <p:sldId id="261" r:id="rId8"/>
    <p:sldId id="260" r:id="rId9"/>
    <p:sldId id="259" r:id="rId10"/>
    <p:sldId id="257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２の段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レベル２（はんたい）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3856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78275C0-8BC9-440F-A695-4A6572D44AB0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2BCC03D-F2E5-42A9-B76E-D0F79F9A506C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41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A9A394E-57EA-4739-A8C1-2F4AE1A27E8E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46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8BFA8C2-FC86-4CB1-9BDF-7D83A51BC51F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37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8B49E5F-FAEC-4C8E-BD69-3F00DC7CA169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69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65D839F-8EFA-4C0D-92D8-A1CF5DDBAFA8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80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27400F2-CB5A-417D-855A-9C6E66DCC312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85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7E6A0D2-1E8C-4C40-B41F-E376713B763F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64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8DDC3FD-B9DE-4341-82D2-E79F9CC8ED77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21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2の段</dc:title>
  <dc:creator>colas@edu-c.local</dc:creator>
  <cp:lastModifiedBy>colas@edu-c.local</cp:lastModifiedBy>
  <cp:revision>30</cp:revision>
  <dcterms:created xsi:type="dcterms:W3CDTF">2019-12-03T00:44:33Z</dcterms:created>
  <dcterms:modified xsi:type="dcterms:W3CDTF">2019-12-18T00:44:35Z</dcterms:modified>
</cp:coreProperties>
</file>