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5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１の段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34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3CFAB8-D5E0-47E9-AF63-6C6F3B200CD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2DC85-A26C-4060-B8BB-5732F46F80C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2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CF71-CA21-499E-ABD9-89B5E113A15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3FF6FD-48B9-4A63-8500-4B0B372B91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7E336-47B1-449E-AFD4-E558B6B86C31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3C2269-BCC4-4EE7-969E-77E76A267CA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E235E6-EC9D-42F4-9DD9-89E0BC45F5BB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8DD48A-9D56-4C17-B693-AC153BFF735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4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32FD7-4DC0-4FBE-A50E-83915CF709A6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1の段</dc:title>
  <dc:creator>colas@edu-c.local</dc:creator>
  <cp:lastModifiedBy>colas@edu-c.local</cp:lastModifiedBy>
  <cp:revision>27</cp:revision>
  <dcterms:created xsi:type="dcterms:W3CDTF">2019-12-03T00:44:33Z</dcterms:created>
  <dcterms:modified xsi:type="dcterms:W3CDTF">2019-12-18T00:42:02Z</dcterms:modified>
</cp:coreProperties>
</file>