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10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９の段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154967" y="3685538"/>
            <a:ext cx="64171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レベル１（ふつう）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33276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81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AC79CA9-A754-4853-8F47-AB98C1462A14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1565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59FE1FC-76E9-403A-9514-BD068CE627FE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717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A2D231F-2C58-44D0-88A4-E83AA7810C3E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CBCD602-1B97-4003-BE4E-E13FBE13303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51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36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6AF1BC9-9C67-4C1D-83C8-702E0EAEF895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646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CE15832-5E02-4B80-A131-E5CFACB92F85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6984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54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1F97754-E238-4F62-8CA4-16FD6059ED9C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360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63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7A7E9F3-4C73-440F-B4ED-EE83F6EBE8A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342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72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86D38AE-5F02-43A3-885F-34DFD2B235C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9353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9の段</dc:title>
  <dc:creator>colas@edu-c.local</dc:creator>
  <cp:lastModifiedBy>colas@edu-c.local</cp:lastModifiedBy>
  <cp:revision>36</cp:revision>
  <dcterms:created xsi:type="dcterms:W3CDTF">2019-12-03T00:44:33Z</dcterms:created>
  <dcterms:modified xsi:type="dcterms:W3CDTF">2019-12-18T00:52:22Z</dcterms:modified>
</cp:coreProperties>
</file>