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6" r:id="rId2"/>
    <p:sldId id="25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８の段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154967" y="3685538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レベル１（ふつう）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6439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8A1A1EF-90B0-461D-BEE6-826BD3EF252A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46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8B83DE-594C-44C3-A67F-71798FD83DF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387E97E-BEF9-46DC-8517-0821AB56065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061E9A8-698F-4C9F-A336-667939039E6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54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384EAF-C5E4-4260-A1EC-664644E9B32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03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10DC65D-A1B5-49C0-960B-E628CB6711E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87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6B7090-EED6-4E23-A31B-C4951A3BCF1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02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56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5C02D2-4B7D-4572-A33C-12063E43D88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23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6B1172-7B57-4E68-90C6-C8714BA7CE1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4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8の段</dc:title>
  <dc:creator>colas@edu-c.local</dc:creator>
  <cp:lastModifiedBy>colas@edu-c.local</cp:lastModifiedBy>
  <cp:revision>35</cp:revision>
  <dcterms:created xsi:type="dcterms:W3CDTF">2019-12-03T00:44:33Z</dcterms:created>
  <dcterms:modified xsi:type="dcterms:W3CDTF">2019-12-18T00:50:26Z</dcterms:modified>
</cp:coreProperties>
</file>