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７の段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09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4622FB-1B99-47C8-B04F-89E88C027B7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9EE9E8-E68E-4920-B843-6EFD8D4B3F3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58D6F09-F3EC-4BEA-8CFF-3A538F5B1F1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6BA15-8E81-422B-BBF1-D9550042E53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57E7F7-8FD4-487B-8DA2-9F69EE18DD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BADB1C-C851-4D41-8C2D-03C2DC688D8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4AA1F2-B855-43D0-A475-50A26A87A7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08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4EB193-D28C-4786-A560-24704CC40EA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5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295CA1-B2F9-4527-9AF8-1CFF63D507B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6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7の段</dc:title>
  <dc:creator>colas@edu-c.local</dc:creator>
  <cp:lastModifiedBy>colas@edu-c.local</cp:lastModifiedBy>
  <cp:revision>35</cp:revision>
  <dcterms:created xsi:type="dcterms:W3CDTF">2019-12-03T00:44:33Z</dcterms:created>
  <dcterms:modified xsi:type="dcterms:W3CDTF">2019-12-18T00:49:41Z</dcterms:modified>
</cp:coreProperties>
</file>