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86" r:id="rId2"/>
    <p:sldId id="25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7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26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EE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105965" y="1982048"/>
            <a:ext cx="798007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600" b="1">
                <a:latin typeface="メイリオ" panose="020B0604030504040204" pitchFamily="50" charset="-128"/>
                <a:ea typeface="メイリオ" panose="020B0604030504040204" pitchFamily="50" charset="-128"/>
              </a:rPr>
              <a:t>かけ算 ６の段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3154967" y="3685538"/>
            <a:ext cx="641714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5400">
                <a:latin typeface="メイリオ" panose="020B0604030504040204" pitchFamily="50" charset="-128"/>
                <a:ea typeface="メイリオ" panose="020B0604030504040204" pitchFamily="50" charset="-128"/>
              </a:rPr>
              <a:t>レベル１（ふつう）</a:t>
            </a:r>
            <a:endParaRPr lang="ja-JP" altLang="en-US" sz="5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042024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6×9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54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A14C9F8-8D22-45A3-BE3F-4F8DEF861467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4080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6×1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7643E82-15B9-41FA-932D-2D7661305CF5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8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6×2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12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6140759-A6F5-45E9-A2B5-78822016A2A8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353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6×3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18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A7AE739-16B0-4F65-8159-20D24D15D1C2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3870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6×4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24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C3FD0F3-CF02-446F-8F8A-7712D35AD6F5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3689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6×5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5F2FA44-B976-4971-A77E-2CA0FB53A656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813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6×6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36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C36A134-A7C3-4BEF-8030-B997A01657E8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0834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6×7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42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577061D-49ED-4A93-AEFB-B6B91ED4A368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2350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6×8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48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A7F6DB2-4740-45CB-AD3D-E7EB6559B553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936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264</TotalTime>
  <Words>37</Words>
  <Application>Microsoft Office PowerPoint</Application>
  <PresentationFormat>ワイド画面</PresentationFormat>
  <Paragraphs>11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かけ算 6の段</dc:title>
  <dc:creator>colas@edu-c.local</dc:creator>
  <cp:lastModifiedBy>colas@edu-c.local</cp:lastModifiedBy>
  <cp:revision>33</cp:revision>
  <dcterms:created xsi:type="dcterms:W3CDTF">2019-12-03T00:44:33Z</dcterms:created>
  <dcterms:modified xsi:type="dcterms:W3CDTF">2019-12-18T00:48:40Z</dcterms:modified>
</cp:coreProperties>
</file>