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9" r:id="rId2"/>
    <p:sldId id="257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５の段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154967" y="3685538"/>
            <a:ext cx="64171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レベル１（ふつう）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793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00940FA-E4B7-4405-A0EF-822BDFB151F3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64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60D9EF5-2D9C-4D9B-841B-D8308CB1C54F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132347A-802E-4EAF-99CA-0F09640B0220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2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3F2D0FB-EEE5-41C3-831F-02A8FDB9026F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34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CD954CF-C819-4C60-9376-55FF3F24D11B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249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41C0E-2271-42D0-A7CC-CF376E2FA20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54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88C692C-B902-4EF7-8F7B-52F81B7A8FC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123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BE5D687-0BDA-4F80-9FCA-462FA669860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420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40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0C8DD41-96B9-4821-9AFD-FEB224D4B27A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76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5の段</dc:title>
  <dc:creator>colas@edu-c.local</dc:creator>
  <cp:lastModifiedBy>colas@edu-c.local</cp:lastModifiedBy>
  <cp:revision>32</cp:revision>
  <dcterms:created xsi:type="dcterms:W3CDTF">2019-12-03T00:44:33Z</dcterms:created>
  <dcterms:modified xsi:type="dcterms:W3CDTF">2019-12-18T00:47:12Z</dcterms:modified>
</cp:coreProperties>
</file>