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8" r:id="rId2"/>
    <p:sldId id="257" r:id="rId3"/>
    <p:sldId id="259" r:id="rId4"/>
    <p:sldId id="271" r:id="rId5"/>
    <p:sldId id="272" r:id="rId6"/>
    <p:sldId id="273" r:id="rId7"/>
    <p:sldId id="274" r:id="rId8"/>
    <p:sldId id="275" r:id="rId9"/>
    <p:sldId id="276" r:id="rId10"/>
    <p:sldId id="277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05965" y="1982048"/>
            <a:ext cx="79800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b="1">
                <a:latin typeface="メイリオ" panose="020B0604030504040204" pitchFamily="50" charset="-128"/>
                <a:ea typeface="メイリオ" panose="020B0604030504040204" pitchFamily="50" charset="-128"/>
              </a:rPr>
              <a:t>かけ算 ４の段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154967" y="3685538"/>
            <a:ext cx="64171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レベル１（ふつう）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8857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36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97EAB0C-982F-4D63-BD61-2B19A1D4481D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05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8412F62-848D-4B95-8FD9-3268D7D5F413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FC2934B-1BE1-4ACB-90DD-D2E3D2D2F450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21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3EA8E09-6E47-4883-A8CD-655FB0D49952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0A5B6C-7CB4-44E2-A814-CEDE2D930969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68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B8634C4-3CBF-4200-803D-979CB5C5736D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67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5C8C54E-DFC9-4A15-85E0-01EF476754FE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63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BD02F3-E8DC-4E1E-8284-B439452217D4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68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32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AD687FF-8E93-4FFC-9E59-88B08D40CC8E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21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Words>37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4の段</dc:title>
  <dc:creator>colas@edu-c.local</dc:creator>
  <cp:lastModifiedBy>colas@edu-c.local</cp:lastModifiedBy>
  <cp:revision>32</cp:revision>
  <dcterms:created xsi:type="dcterms:W3CDTF">2019-12-03T00:44:33Z</dcterms:created>
  <dcterms:modified xsi:type="dcterms:W3CDTF">2019-12-18T00:46:10Z</dcterms:modified>
</cp:coreProperties>
</file>