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57" r:id="rId3"/>
    <p:sldId id="259" r:id="rId4"/>
    <p:sldId id="260" r:id="rId5"/>
    <p:sldId id="271" r:id="rId6"/>
    <p:sldId id="272" r:id="rId7"/>
    <p:sldId id="273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３の段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178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5481F1-4E06-480A-B476-3A0D4031EF63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6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CCEA29-EAB6-49E3-A727-BEFFDEB26F7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3AB5AB-C38C-47F4-B866-FCA534C5ED4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CAE49E-7AC9-49F8-AB27-730FC1BAC05A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48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CF41E2-71E0-499A-BFC1-D1497D1B81F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D615C-B08B-461D-AFCE-A243049D419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DD254D-BA8C-49F4-90BE-B97C8C587CB5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95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47B6A5-9C57-4E1E-B5FE-ADFE039B9B6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F9781-C4ED-4179-8B77-C92A22DBC16D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61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3の段</dc:title>
  <dc:creator>colas@edu-c.local</dc:creator>
  <cp:lastModifiedBy>colas@edu-c.local</cp:lastModifiedBy>
  <cp:revision>30</cp:revision>
  <dcterms:created xsi:type="dcterms:W3CDTF">2019-12-03T00:44:33Z</dcterms:created>
  <dcterms:modified xsi:type="dcterms:W3CDTF">2019-12-18T00:45:14Z</dcterms:modified>
</cp:coreProperties>
</file>