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1" r:id="rId2"/>
    <p:sldId id="257" r:id="rId3"/>
    <p:sldId id="259" r:id="rId4"/>
    <p:sldId id="260" r:id="rId5"/>
    <p:sldId id="261" r:id="rId6"/>
    <p:sldId id="262" r:id="rId7"/>
    <p:sldId id="267" r:id="rId8"/>
    <p:sldId id="268" r:id="rId9"/>
    <p:sldId id="269" r:id="rId10"/>
    <p:sldId id="270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EE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105965" y="1982048"/>
            <a:ext cx="798007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600" b="1">
                <a:latin typeface="メイリオ" panose="020B0604030504040204" pitchFamily="50" charset="-128"/>
                <a:ea typeface="メイリオ" panose="020B0604030504040204" pitchFamily="50" charset="-128"/>
              </a:rPr>
              <a:t>かけ算 ２の段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3154967" y="3685538"/>
            <a:ext cx="641714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5400">
                <a:latin typeface="メイリオ" panose="020B0604030504040204" pitchFamily="50" charset="-128"/>
                <a:ea typeface="メイリオ" panose="020B0604030504040204" pitchFamily="50" charset="-128"/>
              </a:rPr>
              <a:t>レベル１（ふつう）</a:t>
            </a:r>
            <a:endParaRPr lang="ja-JP" altLang="en-US" sz="5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34546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2×9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18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2BCC03D-F2E5-42A9-B76E-D0F79F9A506C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2418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2×1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78275C0-8BC9-440F-A695-4A6572D44AB0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8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2×2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4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8DDC3FD-B9DE-4341-82D2-E79F9CC8ED77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1218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2×3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6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7E6A0D2-1E8C-4C40-B41F-E376713B763F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9643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2×4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8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27400F2-CB5A-417D-855A-9C6E66DCC312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3854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2×5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65D839F-8EFA-4C0D-92D8-A1CF5DDBAFA8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5806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2×6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12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8B49E5F-FAEC-4C8E-BD69-3F00DC7CA169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5698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2×7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14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8BFA8C2-FC86-4CB1-9BDF-7D83A51BC51F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9379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2×8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16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A9A394E-57EA-4739-A8C1-2F4AE1A27E8E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3464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254</TotalTime>
  <Words>37</Words>
  <Application>Microsoft Office PowerPoint</Application>
  <PresentationFormat>ワイド画面</PresentationFormat>
  <Paragraphs>11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かけ算 2の段</dc:title>
  <dc:creator>colas@edu-c.local</dc:creator>
  <cp:lastModifiedBy>colas@edu-c.local</cp:lastModifiedBy>
  <cp:revision>29</cp:revision>
  <dcterms:created xsi:type="dcterms:W3CDTF">2019-12-03T00:44:33Z</dcterms:created>
  <dcterms:modified xsi:type="dcterms:W3CDTF">2019-12-18T00:44:13Z</dcterms:modified>
</cp:coreProperties>
</file>