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EEE78"/>
    <a:srgbClr val="EEB678"/>
    <a:srgbClr val="86D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79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1310054"/>
            <a:ext cx="12192000" cy="3815861"/>
          </a:xfrm>
          <a:prstGeom prst="rect">
            <a:avLst/>
          </a:prstGeom>
          <a:solidFill>
            <a:srgbClr val="8EEE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2105965" y="1982048"/>
            <a:ext cx="7980070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9600" b="1">
                <a:latin typeface="メイリオ" panose="020B0604030504040204" pitchFamily="50" charset="-128"/>
                <a:ea typeface="メイリオ" panose="020B0604030504040204" pitchFamily="50" charset="-128"/>
              </a:rPr>
              <a:t>かけ算 １の段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3154967" y="3685538"/>
            <a:ext cx="6417141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5400">
                <a:latin typeface="メイリオ" panose="020B0604030504040204" pitchFamily="50" charset="-128"/>
                <a:ea typeface="メイリオ" panose="020B0604030504040204" pitchFamily="50" charset="-128"/>
              </a:rPr>
              <a:t>レベル１（ふつう）</a:t>
            </a:r>
            <a:endParaRPr lang="ja-JP" altLang="en-US" sz="5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360784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250763" y="2074783"/>
            <a:ext cx="9690473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1×9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endParaRPr kumimoji="1" lang="ja-JP" altLang="en-US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F62DC85-A26C-4060-B8BB-5732F46F80C3}"/>
              </a:ext>
            </a:extLst>
          </p:cNvPr>
          <p:cNvSpPr/>
          <p:nvPr/>
        </p:nvSpPr>
        <p:spPr>
          <a:xfrm>
            <a:off x="8874034" y="2074783"/>
            <a:ext cx="2345875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5723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250763" y="2074783"/>
            <a:ext cx="9690473" cy="234000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1×1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endParaRPr kumimoji="1" lang="ja-JP" altLang="en-US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AC3CFAB8-D5E0-47E9-AF63-6C6F3B200CDD}"/>
              </a:ext>
            </a:extLst>
          </p:cNvPr>
          <p:cNvSpPr/>
          <p:nvPr/>
        </p:nvSpPr>
        <p:spPr>
          <a:xfrm>
            <a:off x="8874034" y="2074783"/>
            <a:ext cx="2345875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7668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250763" y="2074783"/>
            <a:ext cx="9690473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1×2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endParaRPr kumimoji="1" lang="ja-JP" altLang="en-US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80332FD7-4DC0-4FBE-A50E-83915CF709A6}"/>
              </a:ext>
            </a:extLst>
          </p:cNvPr>
          <p:cNvSpPr/>
          <p:nvPr/>
        </p:nvSpPr>
        <p:spPr>
          <a:xfrm>
            <a:off x="8874034" y="2074783"/>
            <a:ext cx="2345875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3951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250763" y="2074783"/>
            <a:ext cx="9690473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1×3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endParaRPr kumimoji="1" lang="ja-JP" altLang="en-US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8E8DD48A-9D56-4C17-B693-AC153BFF7352}"/>
              </a:ext>
            </a:extLst>
          </p:cNvPr>
          <p:cNvSpPr/>
          <p:nvPr/>
        </p:nvSpPr>
        <p:spPr>
          <a:xfrm>
            <a:off x="8874034" y="2074783"/>
            <a:ext cx="2345875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2144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250763" y="2074783"/>
            <a:ext cx="9690473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1×4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endParaRPr kumimoji="1" lang="ja-JP" altLang="en-US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5E235E6-EC9D-42F4-9DD9-89E0BC45F5BB}"/>
              </a:ext>
            </a:extLst>
          </p:cNvPr>
          <p:cNvSpPr/>
          <p:nvPr/>
        </p:nvSpPr>
        <p:spPr>
          <a:xfrm>
            <a:off x="8874034" y="2074783"/>
            <a:ext cx="2345875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99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250763" y="2074783"/>
            <a:ext cx="9690473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1×5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endParaRPr kumimoji="1" lang="ja-JP" altLang="en-US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4C3C2269-BCC4-4EE7-969E-77E76A267CA5}"/>
              </a:ext>
            </a:extLst>
          </p:cNvPr>
          <p:cNvSpPr/>
          <p:nvPr/>
        </p:nvSpPr>
        <p:spPr>
          <a:xfrm>
            <a:off x="8874034" y="2074783"/>
            <a:ext cx="2345875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5566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250763" y="2074783"/>
            <a:ext cx="9690473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1×6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endParaRPr kumimoji="1" lang="ja-JP" altLang="en-US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1E7E336-47B1-449E-AFD4-E558B6B86C31}"/>
              </a:ext>
            </a:extLst>
          </p:cNvPr>
          <p:cNvSpPr/>
          <p:nvPr/>
        </p:nvSpPr>
        <p:spPr>
          <a:xfrm>
            <a:off x="8874034" y="2074783"/>
            <a:ext cx="2345875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4549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250763" y="2074783"/>
            <a:ext cx="9690473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1×7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endParaRPr kumimoji="1" lang="ja-JP" altLang="en-US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D3FF6FD-48B9-4A63-8500-4B0B372B9113}"/>
              </a:ext>
            </a:extLst>
          </p:cNvPr>
          <p:cNvSpPr/>
          <p:nvPr/>
        </p:nvSpPr>
        <p:spPr>
          <a:xfrm>
            <a:off x="8874034" y="2074783"/>
            <a:ext cx="2345875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0999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250763" y="2074783"/>
            <a:ext cx="9690473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1×8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endParaRPr kumimoji="1" lang="ja-JP" altLang="en-US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011CF71-CA21-499E-ABD9-89B5E113A157}"/>
              </a:ext>
            </a:extLst>
          </p:cNvPr>
          <p:cNvSpPr/>
          <p:nvPr/>
        </p:nvSpPr>
        <p:spPr>
          <a:xfrm>
            <a:off x="8874034" y="2074783"/>
            <a:ext cx="2345875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0382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231</TotalTime>
  <Words>37</Words>
  <Application>Microsoft Office PowerPoint</Application>
  <PresentationFormat>ワイド画面</PresentationFormat>
  <Paragraphs>11</Paragraphs>
  <Slides>10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5" baseType="lpstr"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かけ算 1の段</dc:title>
  <dc:creator>colas@edu-c.local</dc:creator>
  <cp:lastModifiedBy>colas@edu-c.local</cp:lastModifiedBy>
  <cp:revision>29</cp:revision>
  <dcterms:created xsi:type="dcterms:W3CDTF">2019-12-03T00:44:33Z</dcterms:created>
  <dcterms:modified xsi:type="dcterms:W3CDTF">2019-12-18T00:53:06Z</dcterms:modified>
</cp:coreProperties>
</file>